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51" r:id="rId4"/>
  </p:sldMasterIdLst>
  <p:notesMasterIdLst>
    <p:notesMasterId r:id="rId32"/>
  </p:notesMasterIdLst>
  <p:handoutMasterIdLst>
    <p:handoutMasterId r:id="rId33"/>
  </p:handoutMasterIdLst>
  <p:sldIdLst>
    <p:sldId id="4749" r:id="rId5"/>
    <p:sldId id="259" r:id="rId6"/>
    <p:sldId id="374" r:id="rId7"/>
    <p:sldId id="265" r:id="rId8"/>
    <p:sldId id="363" r:id="rId9"/>
    <p:sldId id="364" r:id="rId10"/>
    <p:sldId id="370" r:id="rId11"/>
    <p:sldId id="375" r:id="rId12"/>
    <p:sldId id="376" r:id="rId13"/>
    <p:sldId id="377" r:id="rId14"/>
    <p:sldId id="4800" r:id="rId15"/>
    <p:sldId id="378" r:id="rId16"/>
    <p:sldId id="4798" r:id="rId17"/>
    <p:sldId id="4799" r:id="rId18"/>
    <p:sldId id="365" r:id="rId19"/>
    <p:sldId id="371" r:id="rId20"/>
    <p:sldId id="329" r:id="rId21"/>
    <p:sldId id="366" r:id="rId22"/>
    <p:sldId id="293" r:id="rId23"/>
    <p:sldId id="356" r:id="rId24"/>
    <p:sldId id="348" r:id="rId25"/>
    <p:sldId id="349" r:id="rId26"/>
    <p:sldId id="372" r:id="rId27"/>
    <p:sldId id="367" r:id="rId28"/>
    <p:sldId id="4971" r:id="rId29"/>
    <p:sldId id="4970" r:id="rId30"/>
    <p:sldId id="373" r:id="rId3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3D19C34-43E7-4AA9-9188-86237C9B74A9}">
          <p14:sldIdLst>
            <p14:sldId id="4749"/>
            <p14:sldId id="259"/>
            <p14:sldId id="374"/>
            <p14:sldId id="265"/>
            <p14:sldId id="363"/>
            <p14:sldId id="364"/>
            <p14:sldId id="370"/>
            <p14:sldId id="375"/>
            <p14:sldId id="376"/>
            <p14:sldId id="377"/>
            <p14:sldId id="4800"/>
            <p14:sldId id="378"/>
            <p14:sldId id="4798"/>
            <p14:sldId id="4799"/>
            <p14:sldId id="365"/>
            <p14:sldId id="371"/>
            <p14:sldId id="329"/>
            <p14:sldId id="366"/>
            <p14:sldId id="293"/>
            <p14:sldId id="356"/>
            <p14:sldId id="348"/>
            <p14:sldId id="349"/>
            <p14:sldId id="372"/>
            <p14:sldId id="367"/>
            <p14:sldId id="4971"/>
            <p14:sldId id="4970"/>
            <p14:sldId id="373"/>
          </p14:sldIdLst>
        </p14:section>
        <p14:section name="Better Together" id="{5CDB2CAC-3927-4379-AA42-F97CD2330DD8}">
          <p14:sldIdLst/>
        </p14:section>
        <p14:section name="Ops" id="{7E3D0FD2-6887-4353-B64A-0B15326B3C9E}">
          <p14:sldIdLst/>
        </p14:section>
        <p14:section name="Use your tools" id="{F5E26500-F003-476F-BD5E-CE2C3E95192E}">
          <p14:sldIdLst/>
        </p14:section>
        <p14:section name="Azure DevOps Deepdive" id="{D8304FFC-F196-44AA-B463-1482CDF84957}">
          <p14:sldIdLst/>
        </p14:section>
        <p14:section name="Wrap up" id="{5C7433FD-447F-4C1A-A4B1-5EFFB9BD7B3E}">
          <p14:sldIdLst/>
        </p14:section>
        <p14:section name="Spare" id="{6A1A8E43-AF13-4520-842E-A849B45D69C9}">
          <p14:sldIdLst/>
        </p14:section>
        <p14:section name="Resources" id="{6C2949AF-21E4-4AE7-88AE-5B19FA777C7C}">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 id="5" name="Jeffrey Chen" initials="JC" lastIdx="2" clrIdx="5">
    <p:extLst>
      <p:ext uri="{19B8F6BF-5375-455C-9EA6-DF929625EA0E}">
        <p15:presenceInfo xmlns:p15="http://schemas.microsoft.com/office/powerpoint/2012/main" userId="S::t-jechen@microsoft.com::aa022ee9-ecb5-4714-9200-44b5a1825af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1A1F"/>
    <a:srgbClr val="0878D4"/>
    <a:srgbClr val="0878D3"/>
    <a:srgbClr val="3C3C41"/>
    <a:srgbClr val="EBEBEB"/>
    <a:srgbClr val="FFFFFF"/>
    <a:srgbClr val="000000"/>
    <a:srgbClr val="0078D4"/>
    <a:srgbClr val="1A1A1A"/>
    <a:srgbClr val="008272"/>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B9EA9D-73B1-4C39-9C18-555A537C9AE5}" v="47" dt="2023-03-06T21:12:07.8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758" y="82"/>
      </p:cViewPr>
      <p:guideLst/>
    </p:cSldViewPr>
  </p:slideViewPr>
  <p:notesTextViewPr>
    <p:cViewPr>
      <p:scale>
        <a:sx n="3" d="2"/>
        <a:sy n="3" d="2"/>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neth Murillo" userId="15843664f9b3ae17" providerId="LiveId" clId="{3DB9EA9D-73B1-4C39-9C18-555A537C9AE5}"/>
    <pc:docChg chg="undo custSel addSld delSld modSld delSection modSection">
      <pc:chgData name="Keneth Murillo" userId="15843664f9b3ae17" providerId="LiveId" clId="{3DB9EA9D-73B1-4C39-9C18-555A537C9AE5}" dt="2023-03-06T21:21:03.616" v="388" actId="47"/>
      <pc:docMkLst>
        <pc:docMk/>
      </pc:docMkLst>
      <pc:sldChg chg="add del">
        <pc:chgData name="Keneth Murillo" userId="15843664f9b3ae17" providerId="LiveId" clId="{3DB9EA9D-73B1-4C39-9C18-555A537C9AE5}" dt="2023-03-06T19:58:55.380" v="97" actId="47"/>
        <pc:sldMkLst>
          <pc:docMk/>
          <pc:sldMk cId="1198860748" sldId="257"/>
        </pc:sldMkLst>
      </pc:sldChg>
      <pc:sldChg chg="addSp delSp modSp add del mod setBg">
        <pc:chgData name="Keneth Murillo" userId="15843664f9b3ae17" providerId="LiveId" clId="{3DB9EA9D-73B1-4C39-9C18-555A537C9AE5}" dt="2023-03-06T21:12:07.869" v="222"/>
        <pc:sldMkLst>
          <pc:docMk/>
          <pc:sldMk cId="632218888" sldId="259"/>
        </pc:sldMkLst>
        <pc:spChg chg="add del mod">
          <ac:chgData name="Keneth Murillo" userId="15843664f9b3ae17" providerId="LiveId" clId="{3DB9EA9D-73B1-4C39-9C18-555A537C9AE5}" dt="2023-03-06T21:12:07.869" v="222"/>
          <ac:spMkLst>
            <pc:docMk/>
            <pc:sldMk cId="632218888" sldId="259"/>
            <ac:spMk id="2" creationId="{C379E68F-3635-9FCB-BDAE-5D89C7DEAD80}"/>
          </ac:spMkLst>
        </pc:spChg>
        <pc:spChg chg="mod">
          <ac:chgData name="Keneth Murillo" userId="15843664f9b3ae17" providerId="LiveId" clId="{3DB9EA9D-73B1-4C39-9C18-555A537C9AE5}" dt="2023-03-06T19:57:14.029" v="56" actId="207"/>
          <ac:spMkLst>
            <pc:docMk/>
            <pc:sldMk cId="632218888" sldId="259"/>
            <ac:spMk id="5" creationId="{00000000-0000-0000-0000-000000000000}"/>
          </ac:spMkLst>
        </pc:spChg>
        <pc:spChg chg="mod">
          <ac:chgData name="Keneth Murillo" userId="15843664f9b3ae17" providerId="LiveId" clId="{3DB9EA9D-73B1-4C39-9C18-555A537C9AE5}" dt="2023-03-06T20:18:39.131" v="176" actId="20577"/>
          <ac:spMkLst>
            <pc:docMk/>
            <pc:sldMk cId="632218888" sldId="259"/>
            <ac:spMk id="6" creationId="{00000000-0000-0000-0000-000000000000}"/>
          </ac:spMkLst>
        </pc:spChg>
        <pc:spChg chg="mod">
          <ac:chgData name="Keneth Murillo" userId="15843664f9b3ae17" providerId="LiveId" clId="{3DB9EA9D-73B1-4C39-9C18-555A537C9AE5}" dt="2023-03-06T21:12:00.428" v="218" actId="1036"/>
          <ac:spMkLst>
            <pc:docMk/>
            <pc:sldMk cId="632218888" sldId="259"/>
            <ac:spMk id="7" creationId="{00000000-0000-0000-0000-000000000000}"/>
          </ac:spMkLst>
        </pc:spChg>
        <pc:picChg chg="mod">
          <ac:chgData name="Keneth Murillo" userId="15843664f9b3ae17" providerId="LiveId" clId="{3DB9EA9D-73B1-4C39-9C18-555A537C9AE5}" dt="2023-03-06T19:57:14.029" v="56" actId="207"/>
          <ac:picMkLst>
            <pc:docMk/>
            <pc:sldMk cId="632218888" sldId="259"/>
            <ac:picMk id="3" creationId="{751CFC7D-5419-04FC-D002-8633F7B67AF0}"/>
          </ac:picMkLst>
        </pc:picChg>
        <pc:picChg chg="mod">
          <ac:chgData name="Keneth Murillo" userId="15843664f9b3ae17" providerId="LiveId" clId="{3DB9EA9D-73B1-4C39-9C18-555A537C9AE5}" dt="2023-03-06T19:57:14.029" v="56" actId="207"/>
          <ac:picMkLst>
            <pc:docMk/>
            <pc:sldMk cId="632218888" sldId="259"/>
            <ac:picMk id="4" creationId="{E9E017A7-9826-4590-44FA-A85443CF9EFC}"/>
          </ac:picMkLst>
        </pc:picChg>
        <pc:picChg chg="mod">
          <ac:chgData name="Keneth Murillo" userId="15843664f9b3ae17" providerId="LiveId" clId="{3DB9EA9D-73B1-4C39-9C18-555A537C9AE5}" dt="2023-03-06T19:57:14.029" v="56" actId="207"/>
          <ac:picMkLst>
            <pc:docMk/>
            <pc:sldMk cId="632218888" sldId="259"/>
            <ac:picMk id="9" creationId="{01430B97-3933-1DD1-E799-463517100989}"/>
          </ac:picMkLst>
        </pc:picChg>
      </pc:sldChg>
      <pc:sldChg chg="modSp add del mod modClrScheme chgLayout">
        <pc:chgData name="Keneth Murillo" userId="15843664f9b3ae17" providerId="LiveId" clId="{3DB9EA9D-73B1-4C39-9C18-555A537C9AE5}" dt="2023-03-06T19:58:29.345" v="93" actId="700"/>
        <pc:sldMkLst>
          <pc:docMk/>
          <pc:sldMk cId="1648776216" sldId="265"/>
        </pc:sldMkLst>
        <pc:spChg chg="mod ord">
          <ac:chgData name="Keneth Murillo" userId="15843664f9b3ae17" providerId="LiveId" clId="{3DB9EA9D-73B1-4C39-9C18-555A537C9AE5}" dt="2023-03-06T19:58:29.345" v="93" actId="700"/>
          <ac:spMkLst>
            <pc:docMk/>
            <pc:sldMk cId="1648776216" sldId="265"/>
            <ac:spMk id="6" creationId="{00000000-0000-0000-0000-000000000000}"/>
          </ac:spMkLst>
        </pc:spChg>
        <pc:picChg chg="mod ord modCrop">
          <ac:chgData name="Keneth Murillo" userId="15843664f9b3ae17" providerId="LiveId" clId="{3DB9EA9D-73B1-4C39-9C18-555A537C9AE5}" dt="2023-03-06T19:58:29.345" v="93" actId="700"/>
          <ac:picMkLst>
            <pc:docMk/>
            <pc:sldMk cId="1648776216" sldId="265"/>
            <ac:picMk id="2054" creationId="{A4F40012-E8DE-83F3-CFCA-DAC523578ABE}"/>
          </ac:picMkLst>
        </pc:picChg>
      </pc:sldChg>
      <pc:sldChg chg="modSp add del mod modClrScheme chgLayout">
        <pc:chgData name="Keneth Murillo" userId="15843664f9b3ae17" providerId="LiveId" clId="{3DB9EA9D-73B1-4C39-9C18-555A537C9AE5}" dt="2023-03-06T21:18:21.078" v="315" actId="404"/>
        <pc:sldMkLst>
          <pc:docMk/>
          <pc:sldMk cId="646258968" sldId="293"/>
        </pc:sldMkLst>
        <pc:spChg chg="mod ord">
          <ac:chgData name="Keneth Murillo" userId="15843664f9b3ae17" providerId="LiveId" clId="{3DB9EA9D-73B1-4C39-9C18-555A537C9AE5}" dt="2023-03-06T21:17:53.073" v="293" actId="700"/>
          <ac:spMkLst>
            <pc:docMk/>
            <pc:sldMk cId="646258968" sldId="293"/>
            <ac:spMk id="11" creationId="{00000000-0000-0000-0000-000000000000}"/>
          </ac:spMkLst>
        </pc:spChg>
        <pc:spChg chg="mod ord">
          <ac:chgData name="Keneth Murillo" userId="15843664f9b3ae17" providerId="LiveId" clId="{3DB9EA9D-73B1-4C39-9C18-555A537C9AE5}" dt="2023-03-06T21:18:21.078" v="315" actId="404"/>
          <ac:spMkLst>
            <pc:docMk/>
            <pc:sldMk cId="646258968" sldId="293"/>
            <ac:spMk id="12" creationId="{00000000-0000-0000-0000-000000000000}"/>
          </ac:spMkLst>
        </pc:spChg>
      </pc:sldChg>
      <pc:sldChg chg="modSp add del">
        <pc:chgData name="Keneth Murillo" userId="15843664f9b3ae17" providerId="LiveId" clId="{3DB9EA9D-73B1-4C39-9C18-555A537C9AE5}" dt="2023-03-06T19:59:25.361" v="99" actId="47"/>
        <pc:sldMkLst>
          <pc:docMk/>
          <pc:sldMk cId="433700610" sldId="295"/>
        </pc:sldMkLst>
        <pc:spChg chg="mod">
          <ac:chgData name="Keneth Murillo" userId="15843664f9b3ae17" providerId="LiveId" clId="{3DB9EA9D-73B1-4C39-9C18-555A537C9AE5}" dt="2023-03-06T19:56:07.499" v="0"/>
          <ac:spMkLst>
            <pc:docMk/>
            <pc:sldMk cId="433700610" sldId="295"/>
            <ac:spMk id="3" creationId="{00000000-0000-0000-0000-000000000000}"/>
          </ac:spMkLst>
        </pc:spChg>
      </pc:sldChg>
      <pc:sldChg chg="addSp delSp modSp add del mod modClrScheme chgLayout">
        <pc:chgData name="Keneth Murillo" userId="15843664f9b3ae17" providerId="LiveId" clId="{3DB9EA9D-73B1-4C39-9C18-555A537C9AE5}" dt="2023-03-06T20:05:01.183" v="160" actId="700"/>
        <pc:sldMkLst>
          <pc:docMk/>
          <pc:sldMk cId="2846438368" sldId="329"/>
        </pc:sldMkLst>
        <pc:spChg chg="add del mod ord">
          <ac:chgData name="Keneth Murillo" userId="15843664f9b3ae17" providerId="LiveId" clId="{3DB9EA9D-73B1-4C39-9C18-555A537C9AE5}" dt="2023-03-06T20:04:52.782" v="159" actId="700"/>
          <ac:spMkLst>
            <pc:docMk/>
            <pc:sldMk cId="2846438368" sldId="329"/>
            <ac:spMk id="2" creationId="{0B76BB65-A0E4-3143-58F7-1DD55AC61B32}"/>
          </ac:spMkLst>
        </pc:spChg>
        <pc:spChg chg="mod ord">
          <ac:chgData name="Keneth Murillo" userId="15843664f9b3ae17" providerId="LiveId" clId="{3DB9EA9D-73B1-4C39-9C18-555A537C9AE5}" dt="2023-03-06T20:05:01.183" v="160" actId="700"/>
          <ac:spMkLst>
            <pc:docMk/>
            <pc:sldMk cId="2846438368" sldId="329"/>
            <ac:spMk id="5" creationId="{00000000-0000-0000-0000-000000000000}"/>
          </ac:spMkLst>
        </pc:spChg>
        <pc:spChg chg="add del mod ord">
          <ac:chgData name="Keneth Murillo" userId="15843664f9b3ae17" providerId="LiveId" clId="{3DB9EA9D-73B1-4C39-9C18-555A537C9AE5}" dt="2023-03-06T20:05:01.183" v="160" actId="700"/>
          <ac:spMkLst>
            <pc:docMk/>
            <pc:sldMk cId="2846438368" sldId="329"/>
            <ac:spMk id="7" creationId="{2A9E7CA9-EFA1-1577-3530-7F5A0637C191}"/>
          </ac:spMkLst>
        </pc:spChg>
      </pc:sldChg>
      <pc:sldChg chg="modSp add del mod modClrScheme chgLayout">
        <pc:chgData name="Keneth Murillo" userId="15843664f9b3ae17" providerId="LiveId" clId="{3DB9EA9D-73B1-4C39-9C18-555A537C9AE5}" dt="2023-03-06T21:19:16.384" v="338" actId="5793"/>
        <pc:sldMkLst>
          <pc:docMk/>
          <pc:sldMk cId="2812722551" sldId="348"/>
        </pc:sldMkLst>
        <pc:spChg chg="mod ord">
          <ac:chgData name="Keneth Murillo" userId="15843664f9b3ae17" providerId="LiveId" clId="{3DB9EA9D-73B1-4C39-9C18-555A537C9AE5}" dt="2023-03-06T21:18:33.560" v="316" actId="700"/>
          <ac:spMkLst>
            <pc:docMk/>
            <pc:sldMk cId="2812722551" sldId="348"/>
            <ac:spMk id="2" creationId="{00000000-0000-0000-0000-000000000000}"/>
          </ac:spMkLst>
        </pc:spChg>
        <pc:spChg chg="mod ord">
          <ac:chgData name="Keneth Murillo" userId="15843664f9b3ae17" providerId="LiveId" clId="{3DB9EA9D-73B1-4C39-9C18-555A537C9AE5}" dt="2023-03-06T21:19:16.384" v="338" actId="5793"/>
          <ac:spMkLst>
            <pc:docMk/>
            <pc:sldMk cId="2812722551" sldId="348"/>
            <ac:spMk id="4" creationId="{00000000-0000-0000-0000-000000000000}"/>
          </ac:spMkLst>
        </pc:spChg>
      </pc:sldChg>
      <pc:sldChg chg="modSp add del mod modClrScheme chgLayout">
        <pc:chgData name="Keneth Murillo" userId="15843664f9b3ae17" providerId="LiveId" clId="{3DB9EA9D-73B1-4C39-9C18-555A537C9AE5}" dt="2023-03-06T21:20:24.074" v="365" actId="403"/>
        <pc:sldMkLst>
          <pc:docMk/>
          <pc:sldMk cId="288834144" sldId="349"/>
        </pc:sldMkLst>
        <pc:spChg chg="mod ord">
          <ac:chgData name="Keneth Murillo" userId="15843664f9b3ae17" providerId="LiveId" clId="{3DB9EA9D-73B1-4C39-9C18-555A537C9AE5}" dt="2023-03-06T21:19:30.932" v="339" actId="700"/>
          <ac:spMkLst>
            <pc:docMk/>
            <pc:sldMk cId="288834144" sldId="349"/>
            <ac:spMk id="2" creationId="{00000000-0000-0000-0000-000000000000}"/>
          </ac:spMkLst>
        </pc:spChg>
        <pc:spChg chg="mod ord">
          <ac:chgData name="Keneth Murillo" userId="15843664f9b3ae17" providerId="LiveId" clId="{3DB9EA9D-73B1-4C39-9C18-555A537C9AE5}" dt="2023-03-06T21:20:24.074" v="365" actId="403"/>
          <ac:spMkLst>
            <pc:docMk/>
            <pc:sldMk cId="288834144" sldId="349"/>
            <ac:spMk id="4" creationId="{00000000-0000-0000-0000-000000000000}"/>
          </ac:spMkLst>
        </pc:spChg>
      </pc:sldChg>
      <pc:sldChg chg="modSp add del mod modClrScheme chgLayout">
        <pc:chgData name="Keneth Murillo" userId="15843664f9b3ae17" providerId="LiveId" clId="{3DB9EA9D-73B1-4C39-9C18-555A537C9AE5}" dt="2023-03-06T21:21:03.616" v="388" actId="47"/>
        <pc:sldMkLst>
          <pc:docMk/>
          <pc:sldMk cId="2812833480" sldId="351"/>
        </pc:sldMkLst>
        <pc:spChg chg="mod ord">
          <ac:chgData name="Keneth Murillo" userId="15843664f9b3ae17" providerId="LiveId" clId="{3DB9EA9D-73B1-4C39-9C18-555A537C9AE5}" dt="2023-03-06T21:19:30.932" v="339" actId="700"/>
          <ac:spMkLst>
            <pc:docMk/>
            <pc:sldMk cId="2812833480" sldId="351"/>
            <ac:spMk id="2" creationId="{00000000-0000-0000-0000-000000000000}"/>
          </ac:spMkLst>
        </pc:spChg>
        <pc:spChg chg="mod ord">
          <ac:chgData name="Keneth Murillo" userId="15843664f9b3ae17" providerId="LiveId" clId="{3DB9EA9D-73B1-4C39-9C18-555A537C9AE5}" dt="2023-03-06T21:19:30.932" v="339" actId="700"/>
          <ac:spMkLst>
            <pc:docMk/>
            <pc:sldMk cId="2812833480" sldId="351"/>
            <ac:spMk id="4" creationId="{00000000-0000-0000-0000-000000000000}"/>
          </ac:spMkLst>
        </pc:spChg>
      </pc:sldChg>
      <pc:sldChg chg="add del">
        <pc:chgData name="Keneth Murillo" userId="15843664f9b3ae17" providerId="LiveId" clId="{3DB9EA9D-73B1-4C39-9C18-555A537C9AE5}" dt="2023-03-06T19:57:00.241" v="44"/>
        <pc:sldMkLst>
          <pc:docMk/>
          <pc:sldMk cId="1760239750" sldId="356"/>
        </pc:sldMkLst>
      </pc:sldChg>
      <pc:sldChg chg="add del">
        <pc:chgData name="Keneth Murillo" userId="15843664f9b3ae17" providerId="LiveId" clId="{3DB9EA9D-73B1-4C39-9C18-555A537C9AE5}" dt="2023-03-06T19:57:00.241" v="44"/>
        <pc:sldMkLst>
          <pc:docMk/>
          <pc:sldMk cId="512107945" sldId="363"/>
        </pc:sldMkLst>
      </pc:sldChg>
      <pc:sldChg chg="add del">
        <pc:chgData name="Keneth Murillo" userId="15843664f9b3ae17" providerId="LiveId" clId="{3DB9EA9D-73B1-4C39-9C18-555A537C9AE5}" dt="2023-03-06T19:57:00.241" v="44"/>
        <pc:sldMkLst>
          <pc:docMk/>
          <pc:sldMk cId="3756039144" sldId="364"/>
        </pc:sldMkLst>
      </pc:sldChg>
      <pc:sldChg chg="add del">
        <pc:chgData name="Keneth Murillo" userId="15843664f9b3ae17" providerId="LiveId" clId="{3DB9EA9D-73B1-4C39-9C18-555A537C9AE5}" dt="2023-03-06T19:57:00.241" v="44"/>
        <pc:sldMkLst>
          <pc:docMk/>
          <pc:sldMk cId="1556609126" sldId="365"/>
        </pc:sldMkLst>
      </pc:sldChg>
      <pc:sldChg chg="modSp add del mod modNotes">
        <pc:chgData name="Keneth Murillo" userId="15843664f9b3ae17" providerId="LiveId" clId="{3DB9EA9D-73B1-4C39-9C18-555A537C9AE5}" dt="2023-03-06T19:59:06.243" v="98" actId="207"/>
        <pc:sldMkLst>
          <pc:docMk/>
          <pc:sldMk cId="2762236713" sldId="366"/>
        </pc:sldMkLst>
        <pc:spChg chg="mod">
          <ac:chgData name="Keneth Murillo" userId="15843664f9b3ae17" providerId="LiveId" clId="{3DB9EA9D-73B1-4C39-9C18-555A537C9AE5}" dt="2023-03-06T19:59:06.243" v="98" actId="207"/>
          <ac:spMkLst>
            <pc:docMk/>
            <pc:sldMk cId="2762236713" sldId="366"/>
            <ac:spMk id="2" creationId="{00000000-0000-0000-0000-000000000000}"/>
          </ac:spMkLst>
        </pc:spChg>
      </pc:sldChg>
      <pc:sldChg chg="add del">
        <pc:chgData name="Keneth Murillo" userId="15843664f9b3ae17" providerId="LiveId" clId="{3DB9EA9D-73B1-4C39-9C18-555A537C9AE5}" dt="2023-03-06T19:57:00.241" v="44"/>
        <pc:sldMkLst>
          <pc:docMk/>
          <pc:sldMk cId="3240367168" sldId="367"/>
        </pc:sldMkLst>
      </pc:sldChg>
      <pc:sldChg chg="modSp add del mod">
        <pc:chgData name="Keneth Murillo" userId="15843664f9b3ae17" providerId="LiveId" clId="{3DB9EA9D-73B1-4C39-9C18-555A537C9AE5}" dt="2023-03-06T21:15:33.042" v="257" actId="404"/>
        <pc:sldMkLst>
          <pc:docMk/>
          <pc:sldMk cId="827273368" sldId="370"/>
        </pc:sldMkLst>
        <pc:spChg chg="mod">
          <ac:chgData name="Keneth Murillo" userId="15843664f9b3ae17" providerId="LiveId" clId="{3DB9EA9D-73B1-4C39-9C18-555A537C9AE5}" dt="2023-03-06T21:15:33.042" v="257" actId="404"/>
          <ac:spMkLst>
            <pc:docMk/>
            <pc:sldMk cId="827273368" sldId="370"/>
            <ac:spMk id="3" creationId="{DC4EFD53-8FB9-389E-E1C5-7104F7CC9803}"/>
          </ac:spMkLst>
        </pc:spChg>
      </pc:sldChg>
      <pc:sldChg chg="add del">
        <pc:chgData name="Keneth Murillo" userId="15843664f9b3ae17" providerId="LiveId" clId="{3DB9EA9D-73B1-4C39-9C18-555A537C9AE5}" dt="2023-03-06T19:57:00.241" v="44"/>
        <pc:sldMkLst>
          <pc:docMk/>
          <pc:sldMk cId="648010071" sldId="371"/>
        </pc:sldMkLst>
      </pc:sldChg>
      <pc:sldChg chg="modSp add del mod modClrScheme chgLayout">
        <pc:chgData name="Keneth Murillo" userId="15843664f9b3ae17" providerId="LiveId" clId="{3DB9EA9D-73B1-4C39-9C18-555A537C9AE5}" dt="2023-03-06T21:20:47.796" v="387" actId="20577"/>
        <pc:sldMkLst>
          <pc:docMk/>
          <pc:sldMk cId="1098258618" sldId="372"/>
        </pc:sldMkLst>
        <pc:spChg chg="mod ord">
          <ac:chgData name="Keneth Murillo" userId="15843664f9b3ae17" providerId="LiveId" clId="{3DB9EA9D-73B1-4C39-9C18-555A537C9AE5}" dt="2023-03-06T21:19:30.932" v="339" actId="700"/>
          <ac:spMkLst>
            <pc:docMk/>
            <pc:sldMk cId="1098258618" sldId="372"/>
            <ac:spMk id="2" creationId="{00000000-0000-0000-0000-000000000000}"/>
          </ac:spMkLst>
        </pc:spChg>
        <pc:spChg chg="mod ord">
          <ac:chgData name="Keneth Murillo" userId="15843664f9b3ae17" providerId="LiveId" clId="{3DB9EA9D-73B1-4C39-9C18-555A537C9AE5}" dt="2023-03-06T21:20:47.796" v="387" actId="20577"/>
          <ac:spMkLst>
            <pc:docMk/>
            <pc:sldMk cId="1098258618" sldId="372"/>
            <ac:spMk id="4" creationId="{00000000-0000-0000-0000-000000000000}"/>
          </ac:spMkLst>
        </pc:spChg>
      </pc:sldChg>
      <pc:sldChg chg="addSp delSp modSp add del mod chgLayout">
        <pc:chgData name="Keneth Murillo" userId="15843664f9b3ae17" providerId="LiveId" clId="{3DB9EA9D-73B1-4C39-9C18-555A537C9AE5}" dt="2023-03-06T21:12:55.863" v="227" actId="1076"/>
        <pc:sldMkLst>
          <pc:docMk/>
          <pc:sldMk cId="960947558" sldId="373"/>
        </pc:sldMkLst>
        <pc:spChg chg="mod ord">
          <ac:chgData name="Keneth Murillo" userId="15843664f9b3ae17" providerId="LiveId" clId="{3DB9EA9D-73B1-4C39-9C18-555A537C9AE5}" dt="2023-03-06T21:12:25.152" v="223" actId="700"/>
          <ac:spMkLst>
            <pc:docMk/>
            <pc:sldMk cId="960947558" sldId="373"/>
            <ac:spMk id="4" creationId="{59B3163A-6473-9336-B290-39E35ADED6CA}"/>
          </ac:spMkLst>
        </pc:spChg>
        <pc:spChg chg="del">
          <ac:chgData name="Keneth Murillo" userId="15843664f9b3ae17" providerId="LiveId" clId="{3DB9EA9D-73B1-4C39-9C18-555A537C9AE5}" dt="2023-03-06T21:12:25.152" v="223" actId="700"/>
          <ac:spMkLst>
            <pc:docMk/>
            <pc:sldMk cId="960947558" sldId="373"/>
            <ac:spMk id="5" creationId="{4550937D-127F-D2EE-DAAD-95579A11E679}"/>
          </ac:spMkLst>
        </pc:spChg>
        <pc:picChg chg="add mod">
          <ac:chgData name="Keneth Murillo" userId="15843664f9b3ae17" providerId="LiveId" clId="{3DB9EA9D-73B1-4C39-9C18-555A537C9AE5}" dt="2023-03-06T21:12:52.015" v="225" actId="1076"/>
          <ac:picMkLst>
            <pc:docMk/>
            <pc:sldMk cId="960947558" sldId="373"/>
            <ac:picMk id="3" creationId="{CFD79394-05D7-B85C-1D7B-4D2EDA81D720}"/>
          </ac:picMkLst>
        </pc:picChg>
        <pc:picChg chg="add mod">
          <ac:chgData name="Keneth Murillo" userId="15843664f9b3ae17" providerId="LiveId" clId="{3DB9EA9D-73B1-4C39-9C18-555A537C9AE5}" dt="2023-03-06T21:12:55.863" v="227" actId="1076"/>
          <ac:picMkLst>
            <pc:docMk/>
            <pc:sldMk cId="960947558" sldId="373"/>
            <ac:picMk id="7" creationId="{10AAFC4A-BCAE-FE34-D24B-B915F56769AE}"/>
          </ac:picMkLst>
        </pc:picChg>
      </pc:sldChg>
      <pc:sldChg chg="addSp delSp modSp add del mod chgLayout">
        <pc:chgData name="Keneth Murillo" userId="15843664f9b3ae17" providerId="LiveId" clId="{3DB9EA9D-73B1-4C39-9C18-555A537C9AE5}" dt="2023-03-06T20:01:51.007" v="101" actId="700"/>
        <pc:sldMkLst>
          <pc:docMk/>
          <pc:sldMk cId="1233703835" sldId="374"/>
        </pc:sldMkLst>
        <pc:spChg chg="add del mod ord">
          <ac:chgData name="Keneth Murillo" userId="15843664f9b3ae17" providerId="LiveId" clId="{3DB9EA9D-73B1-4C39-9C18-555A537C9AE5}" dt="2023-03-06T20:01:51.007" v="101" actId="700"/>
          <ac:spMkLst>
            <pc:docMk/>
            <pc:sldMk cId="1233703835" sldId="374"/>
            <ac:spMk id="2" creationId="{84466CFD-7C91-01E0-9527-D6E95548DCF9}"/>
          </ac:spMkLst>
        </pc:spChg>
        <pc:spChg chg="mod ord">
          <ac:chgData name="Keneth Murillo" userId="15843664f9b3ae17" providerId="LiveId" clId="{3DB9EA9D-73B1-4C39-9C18-555A537C9AE5}" dt="2023-03-06T20:01:51.007" v="101" actId="700"/>
          <ac:spMkLst>
            <pc:docMk/>
            <pc:sldMk cId="1233703835" sldId="374"/>
            <ac:spMk id="3" creationId="{E939CAA6-69CA-CCD9-0F08-6FFB070CAC4D}"/>
          </ac:spMkLst>
        </pc:spChg>
        <pc:spChg chg="mod ord">
          <ac:chgData name="Keneth Murillo" userId="15843664f9b3ae17" providerId="LiveId" clId="{3DB9EA9D-73B1-4C39-9C18-555A537C9AE5}" dt="2023-03-06T20:01:51.007" v="101" actId="700"/>
          <ac:spMkLst>
            <pc:docMk/>
            <pc:sldMk cId="1233703835" sldId="374"/>
            <ac:spMk id="4" creationId="{BEEAFF45-377C-8C30-5E6C-A52B06D7AA5D}"/>
          </ac:spMkLst>
        </pc:spChg>
      </pc:sldChg>
      <pc:sldChg chg="modSp add del mod modClrScheme chgLayout">
        <pc:chgData name="Keneth Murillo" userId="15843664f9b3ae17" providerId="LiveId" clId="{3DB9EA9D-73B1-4C39-9C18-555A537C9AE5}" dt="2023-03-06T21:15:29.370" v="256" actId="27636"/>
        <pc:sldMkLst>
          <pc:docMk/>
          <pc:sldMk cId="182634712" sldId="375"/>
        </pc:sldMkLst>
        <pc:spChg chg="mod ord">
          <ac:chgData name="Keneth Murillo" userId="15843664f9b3ae17" providerId="LiveId" clId="{3DB9EA9D-73B1-4C39-9C18-555A537C9AE5}" dt="2023-03-06T21:14:44.786" v="242" actId="700"/>
          <ac:spMkLst>
            <pc:docMk/>
            <pc:sldMk cId="182634712" sldId="375"/>
            <ac:spMk id="2" creationId="{F271A159-BD62-98D8-7CB1-321330CFB991}"/>
          </ac:spMkLst>
        </pc:spChg>
        <pc:spChg chg="mod ord">
          <ac:chgData name="Keneth Murillo" userId="15843664f9b3ae17" providerId="LiveId" clId="{3DB9EA9D-73B1-4C39-9C18-555A537C9AE5}" dt="2023-03-06T21:15:29.370" v="256" actId="27636"/>
          <ac:spMkLst>
            <pc:docMk/>
            <pc:sldMk cId="182634712" sldId="375"/>
            <ac:spMk id="3" creationId="{DC4EFD53-8FB9-389E-E1C5-7104F7CC9803}"/>
          </ac:spMkLst>
        </pc:spChg>
      </pc:sldChg>
      <pc:sldChg chg="modSp add del mod modClrScheme chgLayout">
        <pc:chgData name="Keneth Murillo" userId="15843664f9b3ae17" providerId="LiveId" clId="{3DB9EA9D-73B1-4C39-9C18-555A537C9AE5}" dt="2023-03-06T21:15:25.326" v="254" actId="404"/>
        <pc:sldMkLst>
          <pc:docMk/>
          <pc:sldMk cId="2595856796" sldId="376"/>
        </pc:sldMkLst>
        <pc:spChg chg="mod ord">
          <ac:chgData name="Keneth Murillo" userId="15843664f9b3ae17" providerId="LiveId" clId="{3DB9EA9D-73B1-4C39-9C18-555A537C9AE5}" dt="2023-03-06T21:15:12.087" v="250" actId="700"/>
          <ac:spMkLst>
            <pc:docMk/>
            <pc:sldMk cId="2595856796" sldId="376"/>
            <ac:spMk id="2" creationId="{F271A159-BD62-98D8-7CB1-321330CFB991}"/>
          </ac:spMkLst>
        </pc:spChg>
        <pc:spChg chg="mod ord">
          <ac:chgData name="Keneth Murillo" userId="15843664f9b3ae17" providerId="LiveId" clId="{3DB9EA9D-73B1-4C39-9C18-555A537C9AE5}" dt="2023-03-06T21:15:25.326" v="254" actId="404"/>
          <ac:spMkLst>
            <pc:docMk/>
            <pc:sldMk cId="2595856796" sldId="376"/>
            <ac:spMk id="3" creationId="{DC4EFD53-8FB9-389E-E1C5-7104F7CC9803}"/>
          </ac:spMkLst>
        </pc:spChg>
      </pc:sldChg>
      <pc:sldChg chg="modSp add del mod modClrScheme chgLayout">
        <pc:chgData name="Keneth Murillo" userId="15843664f9b3ae17" providerId="LiveId" clId="{3DB9EA9D-73B1-4C39-9C18-555A537C9AE5}" dt="2023-03-06T21:15:42.845" v="259" actId="404"/>
        <pc:sldMkLst>
          <pc:docMk/>
          <pc:sldMk cId="1162230516" sldId="377"/>
        </pc:sldMkLst>
        <pc:spChg chg="mod ord">
          <ac:chgData name="Keneth Murillo" userId="15843664f9b3ae17" providerId="LiveId" clId="{3DB9EA9D-73B1-4C39-9C18-555A537C9AE5}" dt="2023-03-06T21:13:58.769" v="239" actId="368"/>
          <ac:spMkLst>
            <pc:docMk/>
            <pc:sldMk cId="1162230516" sldId="377"/>
            <ac:spMk id="2" creationId="{470E56E7-FBC0-304F-56A6-7FA9C967BF3D}"/>
          </ac:spMkLst>
        </pc:spChg>
        <pc:spChg chg="mod ord">
          <ac:chgData name="Keneth Murillo" userId="15843664f9b3ae17" providerId="LiveId" clId="{3DB9EA9D-73B1-4C39-9C18-555A537C9AE5}" dt="2023-03-06T21:15:42.845" v="259" actId="404"/>
          <ac:spMkLst>
            <pc:docMk/>
            <pc:sldMk cId="1162230516" sldId="377"/>
            <ac:spMk id="3" creationId="{528E333D-C10C-E146-C578-3E5137D6DF39}"/>
          </ac:spMkLst>
        </pc:spChg>
      </pc:sldChg>
      <pc:sldChg chg="modSp add del mod modClrScheme chgLayout">
        <pc:chgData name="Keneth Murillo" userId="15843664f9b3ae17" providerId="LiveId" clId="{3DB9EA9D-73B1-4C39-9C18-555A537C9AE5}" dt="2023-03-06T21:16:58.931" v="281" actId="368"/>
        <pc:sldMkLst>
          <pc:docMk/>
          <pc:sldMk cId="3776369631" sldId="378"/>
        </pc:sldMkLst>
        <pc:spChg chg="mod ord">
          <ac:chgData name="Keneth Murillo" userId="15843664f9b3ae17" providerId="LiveId" clId="{3DB9EA9D-73B1-4C39-9C18-555A537C9AE5}" dt="2023-03-06T21:16:58.931" v="281" actId="368"/>
          <ac:spMkLst>
            <pc:docMk/>
            <pc:sldMk cId="3776369631" sldId="378"/>
            <ac:spMk id="2" creationId="{470E56E7-FBC0-304F-56A6-7FA9C967BF3D}"/>
          </ac:spMkLst>
        </pc:spChg>
        <pc:spChg chg="mod ord">
          <ac:chgData name="Keneth Murillo" userId="15843664f9b3ae17" providerId="LiveId" clId="{3DB9EA9D-73B1-4C39-9C18-555A537C9AE5}" dt="2023-03-06T21:16:46.802" v="278" actId="14100"/>
          <ac:spMkLst>
            <pc:docMk/>
            <pc:sldMk cId="3776369631" sldId="378"/>
            <ac:spMk id="3" creationId="{528E333D-C10C-E146-C578-3E5137D6DF39}"/>
          </ac:spMkLst>
        </pc:spChg>
      </pc:sldChg>
      <pc:sldChg chg="del">
        <pc:chgData name="Keneth Murillo" userId="15843664f9b3ae17" providerId="LiveId" clId="{3DB9EA9D-73B1-4C39-9C18-555A537C9AE5}" dt="2023-03-06T21:07:52.205" v="181" actId="2696"/>
        <pc:sldMkLst>
          <pc:docMk/>
          <pc:sldMk cId="3938462767" sldId="380"/>
        </pc:sldMkLst>
      </pc:sldChg>
      <pc:sldChg chg="del">
        <pc:chgData name="Keneth Murillo" userId="15843664f9b3ae17" providerId="LiveId" clId="{3DB9EA9D-73B1-4C39-9C18-555A537C9AE5}" dt="2023-03-06T21:07:52.205" v="181" actId="2696"/>
        <pc:sldMkLst>
          <pc:docMk/>
          <pc:sldMk cId="239303613" sldId="447"/>
        </pc:sldMkLst>
      </pc:sldChg>
      <pc:sldChg chg="del">
        <pc:chgData name="Keneth Murillo" userId="15843664f9b3ae17" providerId="LiveId" clId="{3DB9EA9D-73B1-4C39-9C18-555A537C9AE5}" dt="2023-03-06T21:07:52.205" v="181" actId="2696"/>
        <pc:sldMkLst>
          <pc:docMk/>
          <pc:sldMk cId="3832265113" sldId="448"/>
        </pc:sldMkLst>
      </pc:sldChg>
      <pc:sldChg chg="del">
        <pc:chgData name="Keneth Murillo" userId="15843664f9b3ae17" providerId="LiveId" clId="{3DB9EA9D-73B1-4C39-9C18-555A537C9AE5}" dt="2023-03-06T21:07:52.205" v="181" actId="2696"/>
        <pc:sldMkLst>
          <pc:docMk/>
          <pc:sldMk cId="3916794637" sldId="449"/>
        </pc:sldMkLst>
      </pc:sldChg>
      <pc:sldChg chg="del">
        <pc:chgData name="Keneth Murillo" userId="15843664f9b3ae17" providerId="LiveId" clId="{3DB9EA9D-73B1-4C39-9C18-555A537C9AE5}" dt="2023-03-06T21:07:52.205" v="181" actId="2696"/>
        <pc:sldMkLst>
          <pc:docMk/>
          <pc:sldMk cId="2029295275" sldId="450"/>
        </pc:sldMkLst>
      </pc:sldChg>
      <pc:sldChg chg="del">
        <pc:chgData name="Keneth Murillo" userId="15843664f9b3ae17" providerId="LiveId" clId="{3DB9EA9D-73B1-4C39-9C18-555A537C9AE5}" dt="2023-03-06T21:07:52.205" v="181" actId="2696"/>
        <pc:sldMkLst>
          <pc:docMk/>
          <pc:sldMk cId="2320491196" sldId="451"/>
        </pc:sldMkLst>
      </pc:sldChg>
      <pc:sldChg chg="del">
        <pc:chgData name="Keneth Murillo" userId="15843664f9b3ae17" providerId="LiveId" clId="{3DB9EA9D-73B1-4C39-9C18-555A537C9AE5}" dt="2023-03-06T21:07:52.205" v="181" actId="2696"/>
        <pc:sldMkLst>
          <pc:docMk/>
          <pc:sldMk cId="2430655236" sldId="500"/>
        </pc:sldMkLst>
      </pc:sldChg>
      <pc:sldChg chg="del">
        <pc:chgData name="Keneth Murillo" userId="15843664f9b3ae17" providerId="LiveId" clId="{3DB9EA9D-73B1-4C39-9C18-555A537C9AE5}" dt="2023-03-06T21:07:52.205" v="181" actId="2696"/>
        <pc:sldMkLst>
          <pc:docMk/>
          <pc:sldMk cId="3225888846" sldId="1409"/>
        </pc:sldMkLst>
      </pc:sldChg>
      <pc:sldChg chg="del">
        <pc:chgData name="Keneth Murillo" userId="15843664f9b3ae17" providerId="LiveId" clId="{3DB9EA9D-73B1-4C39-9C18-555A537C9AE5}" dt="2023-03-06T21:07:52.205" v="181" actId="2696"/>
        <pc:sldMkLst>
          <pc:docMk/>
          <pc:sldMk cId="3557560805" sldId="3643"/>
        </pc:sldMkLst>
      </pc:sldChg>
      <pc:sldChg chg="del">
        <pc:chgData name="Keneth Murillo" userId="15843664f9b3ae17" providerId="LiveId" clId="{3DB9EA9D-73B1-4C39-9C18-555A537C9AE5}" dt="2023-03-06T21:07:52.205" v="181" actId="2696"/>
        <pc:sldMkLst>
          <pc:docMk/>
          <pc:sldMk cId="2810241983" sldId="3720"/>
        </pc:sldMkLst>
      </pc:sldChg>
      <pc:sldChg chg="del">
        <pc:chgData name="Keneth Murillo" userId="15843664f9b3ae17" providerId="LiveId" clId="{3DB9EA9D-73B1-4C39-9C18-555A537C9AE5}" dt="2023-03-06T21:07:52.205" v="181" actId="2696"/>
        <pc:sldMkLst>
          <pc:docMk/>
          <pc:sldMk cId="2766953804" sldId="3747"/>
        </pc:sldMkLst>
      </pc:sldChg>
      <pc:sldChg chg="del">
        <pc:chgData name="Keneth Murillo" userId="15843664f9b3ae17" providerId="LiveId" clId="{3DB9EA9D-73B1-4C39-9C18-555A537C9AE5}" dt="2023-03-06T21:07:52.205" v="181" actId="2696"/>
        <pc:sldMkLst>
          <pc:docMk/>
          <pc:sldMk cId="1642688107" sldId="3748"/>
        </pc:sldMkLst>
      </pc:sldChg>
      <pc:sldChg chg="del">
        <pc:chgData name="Keneth Murillo" userId="15843664f9b3ae17" providerId="LiveId" clId="{3DB9EA9D-73B1-4C39-9C18-555A537C9AE5}" dt="2023-03-06T21:07:52.205" v="181" actId="2696"/>
        <pc:sldMkLst>
          <pc:docMk/>
          <pc:sldMk cId="1319674004" sldId="3749"/>
        </pc:sldMkLst>
      </pc:sldChg>
      <pc:sldChg chg="del">
        <pc:chgData name="Keneth Murillo" userId="15843664f9b3ae17" providerId="LiveId" clId="{3DB9EA9D-73B1-4C39-9C18-555A537C9AE5}" dt="2023-03-06T21:07:52.205" v="181" actId="2696"/>
        <pc:sldMkLst>
          <pc:docMk/>
          <pc:sldMk cId="1196612097" sldId="3752"/>
        </pc:sldMkLst>
      </pc:sldChg>
      <pc:sldChg chg="del">
        <pc:chgData name="Keneth Murillo" userId="15843664f9b3ae17" providerId="LiveId" clId="{3DB9EA9D-73B1-4C39-9C18-555A537C9AE5}" dt="2023-03-06T21:07:52.205" v="181" actId="2696"/>
        <pc:sldMkLst>
          <pc:docMk/>
          <pc:sldMk cId="2985713129" sldId="3762"/>
        </pc:sldMkLst>
      </pc:sldChg>
      <pc:sldChg chg="del">
        <pc:chgData name="Keneth Murillo" userId="15843664f9b3ae17" providerId="LiveId" clId="{3DB9EA9D-73B1-4C39-9C18-555A537C9AE5}" dt="2023-03-06T21:07:52.205" v="181" actId="2696"/>
        <pc:sldMkLst>
          <pc:docMk/>
          <pc:sldMk cId="3296546176" sldId="3765"/>
        </pc:sldMkLst>
      </pc:sldChg>
      <pc:sldChg chg="del">
        <pc:chgData name="Keneth Murillo" userId="15843664f9b3ae17" providerId="LiveId" clId="{3DB9EA9D-73B1-4C39-9C18-555A537C9AE5}" dt="2023-03-06T21:07:52.205" v="181" actId="2696"/>
        <pc:sldMkLst>
          <pc:docMk/>
          <pc:sldMk cId="2993390558" sldId="3766"/>
        </pc:sldMkLst>
      </pc:sldChg>
      <pc:sldChg chg="del">
        <pc:chgData name="Keneth Murillo" userId="15843664f9b3ae17" providerId="LiveId" clId="{3DB9EA9D-73B1-4C39-9C18-555A537C9AE5}" dt="2023-03-06T21:07:52.205" v="181" actId="2696"/>
        <pc:sldMkLst>
          <pc:docMk/>
          <pc:sldMk cId="3038949861" sldId="3767"/>
        </pc:sldMkLst>
      </pc:sldChg>
      <pc:sldChg chg="del">
        <pc:chgData name="Keneth Murillo" userId="15843664f9b3ae17" providerId="LiveId" clId="{3DB9EA9D-73B1-4C39-9C18-555A537C9AE5}" dt="2023-03-06T21:07:52.205" v="181" actId="2696"/>
        <pc:sldMkLst>
          <pc:docMk/>
          <pc:sldMk cId="3355231403" sldId="3770"/>
        </pc:sldMkLst>
      </pc:sldChg>
      <pc:sldChg chg="del">
        <pc:chgData name="Keneth Murillo" userId="15843664f9b3ae17" providerId="LiveId" clId="{3DB9EA9D-73B1-4C39-9C18-555A537C9AE5}" dt="2023-03-06T21:07:52.205" v="181" actId="2696"/>
        <pc:sldMkLst>
          <pc:docMk/>
          <pc:sldMk cId="243367170" sldId="4603"/>
        </pc:sldMkLst>
      </pc:sldChg>
      <pc:sldChg chg="del">
        <pc:chgData name="Keneth Murillo" userId="15843664f9b3ae17" providerId="LiveId" clId="{3DB9EA9D-73B1-4C39-9C18-555A537C9AE5}" dt="2023-03-06T21:07:52.205" v="181" actId="2696"/>
        <pc:sldMkLst>
          <pc:docMk/>
          <pc:sldMk cId="2139295712" sldId="4692"/>
        </pc:sldMkLst>
      </pc:sldChg>
      <pc:sldChg chg="del">
        <pc:chgData name="Keneth Murillo" userId="15843664f9b3ae17" providerId="LiveId" clId="{3DB9EA9D-73B1-4C39-9C18-555A537C9AE5}" dt="2023-03-06T21:07:52.205" v="181" actId="2696"/>
        <pc:sldMkLst>
          <pc:docMk/>
          <pc:sldMk cId="2932532130" sldId="4707"/>
        </pc:sldMkLst>
      </pc:sldChg>
      <pc:sldChg chg="del">
        <pc:chgData name="Keneth Murillo" userId="15843664f9b3ae17" providerId="LiveId" clId="{3DB9EA9D-73B1-4C39-9C18-555A537C9AE5}" dt="2023-03-06T21:07:52.205" v="181" actId="2696"/>
        <pc:sldMkLst>
          <pc:docMk/>
          <pc:sldMk cId="435327123" sldId="4718"/>
        </pc:sldMkLst>
      </pc:sldChg>
      <pc:sldChg chg="del">
        <pc:chgData name="Keneth Murillo" userId="15843664f9b3ae17" providerId="LiveId" clId="{3DB9EA9D-73B1-4C39-9C18-555A537C9AE5}" dt="2023-03-06T21:07:52.205" v="181" actId="2696"/>
        <pc:sldMkLst>
          <pc:docMk/>
          <pc:sldMk cId="2073954765" sldId="4719"/>
        </pc:sldMkLst>
      </pc:sldChg>
      <pc:sldChg chg="del">
        <pc:chgData name="Keneth Murillo" userId="15843664f9b3ae17" providerId="LiveId" clId="{3DB9EA9D-73B1-4C39-9C18-555A537C9AE5}" dt="2023-03-06T21:07:52.205" v="181" actId="2696"/>
        <pc:sldMkLst>
          <pc:docMk/>
          <pc:sldMk cId="1845626139" sldId="4720"/>
        </pc:sldMkLst>
      </pc:sldChg>
      <pc:sldChg chg="modSp mod">
        <pc:chgData name="Keneth Murillo" userId="15843664f9b3ae17" providerId="LiveId" clId="{3DB9EA9D-73B1-4C39-9C18-555A537C9AE5}" dt="2023-03-06T19:58:48.298" v="96" actId="20577"/>
        <pc:sldMkLst>
          <pc:docMk/>
          <pc:sldMk cId="1829298035" sldId="4749"/>
        </pc:sldMkLst>
        <pc:spChg chg="mod">
          <ac:chgData name="Keneth Murillo" userId="15843664f9b3ae17" providerId="LiveId" clId="{3DB9EA9D-73B1-4C39-9C18-555A537C9AE5}" dt="2023-03-06T19:58:48.298" v="96" actId="20577"/>
          <ac:spMkLst>
            <pc:docMk/>
            <pc:sldMk cId="1829298035" sldId="4749"/>
            <ac:spMk id="3" creationId="{F4F7BEDB-A91D-4815-8C97-8D89C0FC44F7}"/>
          </ac:spMkLst>
        </pc:spChg>
      </pc:sldChg>
      <pc:sldChg chg="del">
        <pc:chgData name="Keneth Murillo" userId="15843664f9b3ae17" providerId="LiveId" clId="{3DB9EA9D-73B1-4C39-9C18-555A537C9AE5}" dt="2023-03-06T21:07:52.205" v="181" actId="2696"/>
        <pc:sldMkLst>
          <pc:docMk/>
          <pc:sldMk cId="1438536586" sldId="4770"/>
        </pc:sldMkLst>
      </pc:sldChg>
      <pc:sldChg chg="del">
        <pc:chgData name="Keneth Murillo" userId="15843664f9b3ae17" providerId="LiveId" clId="{3DB9EA9D-73B1-4C39-9C18-555A537C9AE5}" dt="2023-03-06T21:07:52.205" v="181" actId="2696"/>
        <pc:sldMkLst>
          <pc:docMk/>
          <pc:sldMk cId="1062882304" sldId="4772"/>
        </pc:sldMkLst>
      </pc:sldChg>
      <pc:sldChg chg="del">
        <pc:chgData name="Keneth Murillo" userId="15843664f9b3ae17" providerId="LiveId" clId="{3DB9EA9D-73B1-4C39-9C18-555A537C9AE5}" dt="2023-03-06T21:07:52.205" v="181" actId="2696"/>
        <pc:sldMkLst>
          <pc:docMk/>
          <pc:sldMk cId="3015764883" sldId="4785"/>
        </pc:sldMkLst>
      </pc:sldChg>
      <pc:sldChg chg="del">
        <pc:chgData name="Keneth Murillo" userId="15843664f9b3ae17" providerId="LiveId" clId="{3DB9EA9D-73B1-4C39-9C18-555A537C9AE5}" dt="2023-03-06T21:07:52.205" v="181" actId="2696"/>
        <pc:sldMkLst>
          <pc:docMk/>
          <pc:sldMk cId="3290452400" sldId="4787"/>
        </pc:sldMkLst>
      </pc:sldChg>
      <pc:sldChg chg="del">
        <pc:chgData name="Keneth Murillo" userId="15843664f9b3ae17" providerId="LiveId" clId="{3DB9EA9D-73B1-4C39-9C18-555A537C9AE5}" dt="2023-03-06T21:07:52.205" v="181" actId="2696"/>
        <pc:sldMkLst>
          <pc:docMk/>
          <pc:sldMk cId="2516362077" sldId="4797"/>
        </pc:sldMkLst>
      </pc:sldChg>
      <pc:sldChg chg="modSp add del mod">
        <pc:chgData name="Keneth Murillo" userId="15843664f9b3ae17" providerId="LiveId" clId="{3DB9EA9D-73B1-4C39-9C18-555A537C9AE5}" dt="2023-03-06T21:16:54.117" v="280" actId="368"/>
        <pc:sldMkLst>
          <pc:docMk/>
          <pc:sldMk cId="576451669" sldId="4798"/>
        </pc:sldMkLst>
        <pc:spChg chg="mod">
          <ac:chgData name="Keneth Murillo" userId="15843664f9b3ae17" providerId="LiveId" clId="{3DB9EA9D-73B1-4C39-9C18-555A537C9AE5}" dt="2023-03-06T21:16:54.117" v="280" actId="368"/>
          <ac:spMkLst>
            <pc:docMk/>
            <pc:sldMk cId="576451669" sldId="4798"/>
            <ac:spMk id="2" creationId="{F271A159-BD62-98D8-7CB1-321330CFB991}"/>
          </ac:spMkLst>
        </pc:spChg>
        <pc:spChg chg="mod">
          <ac:chgData name="Keneth Murillo" userId="15843664f9b3ae17" providerId="LiveId" clId="{3DB9EA9D-73B1-4C39-9C18-555A537C9AE5}" dt="2023-03-06T20:04:20.822" v="150" actId="255"/>
          <ac:spMkLst>
            <pc:docMk/>
            <pc:sldMk cId="576451669" sldId="4798"/>
            <ac:spMk id="3" creationId="{DC4EFD53-8FB9-389E-E1C5-7104F7CC9803}"/>
          </ac:spMkLst>
        </pc:spChg>
      </pc:sldChg>
      <pc:sldChg chg="modSp add del mod modClrScheme chgLayout">
        <pc:chgData name="Keneth Murillo" userId="15843664f9b3ae17" providerId="LiveId" clId="{3DB9EA9D-73B1-4C39-9C18-555A537C9AE5}" dt="2023-03-06T21:17:22.015" v="284" actId="14100"/>
        <pc:sldMkLst>
          <pc:docMk/>
          <pc:sldMk cId="1757538722" sldId="4799"/>
        </pc:sldMkLst>
        <pc:spChg chg="mod ord">
          <ac:chgData name="Keneth Murillo" userId="15843664f9b3ae17" providerId="LiveId" clId="{3DB9EA9D-73B1-4C39-9C18-555A537C9AE5}" dt="2023-03-06T21:17:16.442" v="283" actId="700"/>
          <ac:spMkLst>
            <pc:docMk/>
            <pc:sldMk cId="1757538722" sldId="4799"/>
            <ac:spMk id="2" creationId="{F271A159-BD62-98D8-7CB1-321330CFB991}"/>
          </ac:spMkLst>
        </pc:spChg>
        <pc:spChg chg="mod ord">
          <ac:chgData name="Keneth Murillo" userId="15843664f9b3ae17" providerId="LiveId" clId="{3DB9EA9D-73B1-4C39-9C18-555A537C9AE5}" dt="2023-03-06T21:17:22.015" v="284" actId="14100"/>
          <ac:spMkLst>
            <pc:docMk/>
            <pc:sldMk cId="1757538722" sldId="4799"/>
            <ac:spMk id="3" creationId="{DC4EFD53-8FB9-389E-E1C5-7104F7CC9803}"/>
          </ac:spMkLst>
        </pc:spChg>
      </pc:sldChg>
      <pc:sldChg chg="modSp add del mod modClrScheme chgLayout">
        <pc:chgData name="Keneth Murillo" userId="15843664f9b3ae17" providerId="LiveId" clId="{3DB9EA9D-73B1-4C39-9C18-555A537C9AE5}" dt="2023-03-06T21:16:24.659" v="275" actId="404"/>
        <pc:sldMkLst>
          <pc:docMk/>
          <pc:sldMk cId="1458151661" sldId="4800"/>
        </pc:sldMkLst>
        <pc:spChg chg="mod ord">
          <ac:chgData name="Keneth Murillo" userId="15843664f9b3ae17" providerId="LiveId" clId="{3DB9EA9D-73B1-4C39-9C18-555A537C9AE5}" dt="2023-03-06T21:15:52.133" v="261" actId="700"/>
          <ac:spMkLst>
            <pc:docMk/>
            <pc:sldMk cId="1458151661" sldId="4800"/>
            <ac:spMk id="2" creationId="{F271A159-BD62-98D8-7CB1-321330CFB991}"/>
          </ac:spMkLst>
        </pc:spChg>
        <pc:spChg chg="mod ord">
          <ac:chgData name="Keneth Murillo" userId="15843664f9b3ae17" providerId="LiveId" clId="{3DB9EA9D-73B1-4C39-9C18-555A537C9AE5}" dt="2023-03-06T21:16:24.659" v="275" actId="404"/>
          <ac:spMkLst>
            <pc:docMk/>
            <pc:sldMk cId="1458151661" sldId="4800"/>
            <ac:spMk id="3" creationId="{DC4EFD53-8FB9-389E-E1C5-7104F7CC9803}"/>
          </ac:spMkLst>
        </pc:spChg>
      </pc:sldChg>
      <pc:sldChg chg="del">
        <pc:chgData name="Keneth Murillo" userId="15843664f9b3ae17" providerId="LiveId" clId="{3DB9EA9D-73B1-4C39-9C18-555A537C9AE5}" dt="2023-03-06T21:06:37.921" v="179" actId="18676"/>
        <pc:sldMkLst>
          <pc:docMk/>
          <pc:sldMk cId="2073959660" sldId="4814"/>
        </pc:sldMkLst>
      </pc:sldChg>
      <pc:sldChg chg="del">
        <pc:chgData name="Keneth Murillo" userId="15843664f9b3ae17" providerId="LiveId" clId="{3DB9EA9D-73B1-4C39-9C18-555A537C9AE5}" dt="2023-03-06T21:07:52.205" v="181" actId="2696"/>
        <pc:sldMkLst>
          <pc:docMk/>
          <pc:sldMk cId="3654472301" sldId="4825"/>
        </pc:sldMkLst>
      </pc:sldChg>
      <pc:sldChg chg="del">
        <pc:chgData name="Keneth Murillo" userId="15843664f9b3ae17" providerId="LiveId" clId="{3DB9EA9D-73B1-4C39-9C18-555A537C9AE5}" dt="2023-03-06T21:07:52.205" v="181" actId="2696"/>
        <pc:sldMkLst>
          <pc:docMk/>
          <pc:sldMk cId="1484795713" sldId="4893"/>
        </pc:sldMkLst>
      </pc:sldChg>
      <pc:sldChg chg="del">
        <pc:chgData name="Keneth Murillo" userId="15843664f9b3ae17" providerId="LiveId" clId="{3DB9EA9D-73B1-4C39-9C18-555A537C9AE5}" dt="2023-03-06T21:06:37.921" v="179" actId="18676"/>
        <pc:sldMkLst>
          <pc:docMk/>
          <pc:sldMk cId="3960590045" sldId="4896"/>
        </pc:sldMkLst>
      </pc:sldChg>
      <pc:sldChg chg="del">
        <pc:chgData name="Keneth Murillo" userId="15843664f9b3ae17" providerId="LiveId" clId="{3DB9EA9D-73B1-4C39-9C18-555A537C9AE5}" dt="2023-03-06T21:06:37.921" v="179" actId="18676"/>
        <pc:sldMkLst>
          <pc:docMk/>
          <pc:sldMk cId="193117622" sldId="4898"/>
        </pc:sldMkLst>
      </pc:sldChg>
      <pc:sldChg chg="del">
        <pc:chgData name="Keneth Murillo" userId="15843664f9b3ae17" providerId="LiveId" clId="{3DB9EA9D-73B1-4C39-9C18-555A537C9AE5}" dt="2023-03-06T21:07:52.205" v="181" actId="2696"/>
        <pc:sldMkLst>
          <pc:docMk/>
          <pc:sldMk cId="2372695434" sldId="4902"/>
        </pc:sldMkLst>
      </pc:sldChg>
      <pc:sldChg chg="del">
        <pc:chgData name="Keneth Murillo" userId="15843664f9b3ae17" providerId="LiveId" clId="{3DB9EA9D-73B1-4C39-9C18-555A537C9AE5}" dt="2023-03-06T21:07:52.205" v="181" actId="2696"/>
        <pc:sldMkLst>
          <pc:docMk/>
          <pc:sldMk cId="198860370" sldId="4907"/>
        </pc:sldMkLst>
      </pc:sldChg>
      <pc:sldChg chg="del">
        <pc:chgData name="Keneth Murillo" userId="15843664f9b3ae17" providerId="LiveId" clId="{3DB9EA9D-73B1-4C39-9C18-555A537C9AE5}" dt="2023-03-06T21:06:37.921" v="179" actId="18676"/>
        <pc:sldMkLst>
          <pc:docMk/>
          <pc:sldMk cId="2031079181" sldId="4909"/>
        </pc:sldMkLst>
      </pc:sldChg>
      <pc:sldChg chg="del">
        <pc:chgData name="Keneth Murillo" userId="15843664f9b3ae17" providerId="LiveId" clId="{3DB9EA9D-73B1-4C39-9C18-555A537C9AE5}" dt="2023-03-06T21:07:52.205" v="181" actId="2696"/>
        <pc:sldMkLst>
          <pc:docMk/>
          <pc:sldMk cId="1631022058" sldId="4917"/>
        </pc:sldMkLst>
      </pc:sldChg>
      <pc:sldChg chg="del">
        <pc:chgData name="Keneth Murillo" userId="15843664f9b3ae17" providerId="LiveId" clId="{3DB9EA9D-73B1-4C39-9C18-555A537C9AE5}" dt="2023-03-06T21:07:52.205" v="181" actId="2696"/>
        <pc:sldMkLst>
          <pc:docMk/>
          <pc:sldMk cId="2323016863" sldId="4920"/>
        </pc:sldMkLst>
      </pc:sldChg>
      <pc:sldChg chg="del">
        <pc:chgData name="Keneth Murillo" userId="15843664f9b3ae17" providerId="LiveId" clId="{3DB9EA9D-73B1-4C39-9C18-555A537C9AE5}" dt="2023-03-06T21:07:52.205" v="181" actId="2696"/>
        <pc:sldMkLst>
          <pc:docMk/>
          <pc:sldMk cId="3597205193" sldId="4922"/>
        </pc:sldMkLst>
      </pc:sldChg>
      <pc:sldChg chg="del">
        <pc:chgData name="Keneth Murillo" userId="15843664f9b3ae17" providerId="LiveId" clId="{3DB9EA9D-73B1-4C39-9C18-555A537C9AE5}" dt="2023-03-06T21:07:52.205" v="181" actId="2696"/>
        <pc:sldMkLst>
          <pc:docMk/>
          <pc:sldMk cId="326195827" sldId="4923"/>
        </pc:sldMkLst>
      </pc:sldChg>
      <pc:sldChg chg="del">
        <pc:chgData name="Keneth Murillo" userId="15843664f9b3ae17" providerId="LiveId" clId="{3DB9EA9D-73B1-4C39-9C18-555A537C9AE5}" dt="2023-03-06T21:07:52.205" v="181" actId="2696"/>
        <pc:sldMkLst>
          <pc:docMk/>
          <pc:sldMk cId="1031594096" sldId="4924"/>
        </pc:sldMkLst>
      </pc:sldChg>
      <pc:sldChg chg="del">
        <pc:chgData name="Keneth Murillo" userId="15843664f9b3ae17" providerId="LiveId" clId="{3DB9EA9D-73B1-4C39-9C18-555A537C9AE5}" dt="2023-03-06T21:07:52.205" v="181" actId="2696"/>
        <pc:sldMkLst>
          <pc:docMk/>
          <pc:sldMk cId="2891774587" sldId="4925"/>
        </pc:sldMkLst>
      </pc:sldChg>
      <pc:sldChg chg="del">
        <pc:chgData name="Keneth Murillo" userId="15843664f9b3ae17" providerId="LiveId" clId="{3DB9EA9D-73B1-4C39-9C18-555A537C9AE5}" dt="2023-03-06T21:07:52.205" v="181" actId="2696"/>
        <pc:sldMkLst>
          <pc:docMk/>
          <pc:sldMk cId="3114253210" sldId="4926"/>
        </pc:sldMkLst>
      </pc:sldChg>
      <pc:sldChg chg="del">
        <pc:chgData name="Keneth Murillo" userId="15843664f9b3ae17" providerId="LiveId" clId="{3DB9EA9D-73B1-4C39-9C18-555A537C9AE5}" dt="2023-03-06T21:07:52.205" v="181" actId="2696"/>
        <pc:sldMkLst>
          <pc:docMk/>
          <pc:sldMk cId="2837135416" sldId="4927"/>
        </pc:sldMkLst>
      </pc:sldChg>
      <pc:sldChg chg="del">
        <pc:chgData name="Keneth Murillo" userId="15843664f9b3ae17" providerId="LiveId" clId="{3DB9EA9D-73B1-4C39-9C18-555A537C9AE5}" dt="2023-03-06T21:07:52.205" v="181" actId="2696"/>
        <pc:sldMkLst>
          <pc:docMk/>
          <pc:sldMk cId="3253207655" sldId="4928"/>
        </pc:sldMkLst>
      </pc:sldChg>
      <pc:sldChg chg="del">
        <pc:chgData name="Keneth Murillo" userId="15843664f9b3ae17" providerId="LiveId" clId="{3DB9EA9D-73B1-4C39-9C18-555A537C9AE5}" dt="2023-03-06T21:07:52.205" v="181" actId="2696"/>
        <pc:sldMkLst>
          <pc:docMk/>
          <pc:sldMk cId="2821301563" sldId="4929"/>
        </pc:sldMkLst>
      </pc:sldChg>
      <pc:sldChg chg="del">
        <pc:chgData name="Keneth Murillo" userId="15843664f9b3ae17" providerId="LiveId" clId="{3DB9EA9D-73B1-4C39-9C18-555A537C9AE5}" dt="2023-03-06T21:07:52.205" v="181" actId="2696"/>
        <pc:sldMkLst>
          <pc:docMk/>
          <pc:sldMk cId="716846670" sldId="4930"/>
        </pc:sldMkLst>
      </pc:sldChg>
      <pc:sldChg chg="del">
        <pc:chgData name="Keneth Murillo" userId="15843664f9b3ae17" providerId="LiveId" clId="{3DB9EA9D-73B1-4C39-9C18-555A537C9AE5}" dt="2023-03-06T21:07:52.205" v="181" actId="2696"/>
        <pc:sldMkLst>
          <pc:docMk/>
          <pc:sldMk cId="1263191326" sldId="4961"/>
        </pc:sldMkLst>
      </pc:sldChg>
      <pc:sldChg chg="del">
        <pc:chgData name="Keneth Murillo" userId="15843664f9b3ae17" providerId="LiveId" clId="{3DB9EA9D-73B1-4C39-9C18-555A537C9AE5}" dt="2023-03-06T21:07:52.205" v="181" actId="2696"/>
        <pc:sldMkLst>
          <pc:docMk/>
          <pc:sldMk cId="2721223720" sldId="4962"/>
        </pc:sldMkLst>
      </pc:sldChg>
      <pc:sldChg chg="del">
        <pc:chgData name="Keneth Murillo" userId="15843664f9b3ae17" providerId="LiveId" clId="{3DB9EA9D-73B1-4C39-9C18-555A537C9AE5}" dt="2023-03-06T21:07:52.205" v="181" actId="2696"/>
        <pc:sldMkLst>
          <pc:docMk/>
          <pc:sldMk cId="3293217698" sldId="4963"/>
        </pc:sldMkLst>
      </pc:sldChg>
      <pc:sldChg chg="del">
        <pc:chgData name="Keneth Murillo" userId="15843664f9b3ae17" providerId="LiveId" clId="{3DB9EA9D-73B1-4C39-9C18-555A537C9AE5}" dt="2023-03-06T21:07:52.205" v="181" actId="2696"/>
        <pc:sldMkLst>
          <pc:docMk/>
          <pc:sldMk cId="745478944" sldId="4964"/>
        </pc:sldMkLst>
      </pc:sldChg>
      <pc:sldChg chg="del">
        <pc:chgData name="Keneth Murillo" userId="15843664f9b3ae17" providerId="LiveId" clId="{3DB9EA9D-73B1-4C39-9C18-555A537C9AE5}" dt="2023-03-06T21:07:52.205" v="181" actId="2696"/>
        <pc:sldMkLst>
          <pc:docMk/>
          <pc:sldMk cId="1647136765" sldId="4965"/>
        </pc:sldMkLst>
      </pc:sldChg>
      <pc:sldChg chg="del">
        <pc:chgData name="Keneth Murillo" userId="15843664f9b3ae17" providerId="LiveId" clId="{3DB9EA9D-73B1-4C39-9C18-555A537C9AE5}" dt="2023-03-06T21:07:52.205" v="181" actId="2696"/>
        <pc:sldMkLst>
          <pc:docMk/>
          <pc:sldMk cId="4213501987" sldId="4966"/>
        </pc:sldMkLst>
      </pc:sldChg>
      <pc:sldChg chg="del">
        <pc:chgData name="Keneth Murillo" userId="15843664f9b3ae17" providerId="LiveId" clId="{3DB9EA9D-73B1-4C39-9C18-555A537C9AE5}" dt="2023-03-06T21:07:52.205" v="181" actId="2696"/>
        <pc:sldMkLst>
          <pc:docMk/>
          <pc:sldMk cId="3414962076" sldId="4967"/>
        </pc:sldMkLst>
      </pc:sldChg>
      <pc:sldChg chg="del">
        <pc:chgData name="Keneth Murillo" userId="15843664f9b3ae17" providerId="LiveId" clId="{3DB9EA9D-73B1-4C39-9C18-555A537C9AE5}" dt="2023-03-06T21:07:52.205" v="181" actId="2696"/>
        <pc:sldMkLst>
          <pc:docMk/>
          <pc:sldMk cId="1833558616" sldId="4968"/>
        </pc:sldMkLst>
      </pc:sldChg>
      <pc:sldChg chg="del">
        <pc:chgData name="Keneth Murillo" userId="15843664f9b3ae17" providerId="LiveId" clId="{3DB9EA9D-73B1-4C39-9C18-555A537C9AE5}" dt="2023-03-06T21:07:52.205" v="181" actId="2696"/>
        <pc:sldMkLst>
          <pc:docMk/>
          <pc:sldMk cId="277664639" sldId="4969"/>
        </pc:sldMkLst>
      </pc:sldChg>
      <pc:sldChg chg="del">
        <pc:chgData name="Keneth Murillo" userId="15843664f9b3ae17" providerId="LiveId" clId="{3DB9EA9D-73B1-4C39-9C18-555A537C9AE5}" dt="2023-03-06T19:57:00.241" v="44"/>
        <pc:sldMkLst>
          <pc:docMk/>
          <pc:sldMk cId="1711060026" sldId="4970"/>
        </pc:sldMkLst>
      </pc:sldChg>
      <pc:sldChg chg="del">
        <pc:chgData name="Keneth Murillo" userId="15843664f9b3ae17" providerId="LiveId" clId="{3DB9EA9D-73B1-4C39-9C18-555A537C9AE5}" dt="2023-03-06T19:56:36.443" v="26"/>
        <pc:sldMkLst>
          <pc:docMk/>
          <pc:sldMk cId="1744942923" sldId="4970"/>
        </pc:sldMkLst>
      </pc:sldChg>
      <pc:sldChg chg="add del">
        <pc:chgData name="Keneth Murillo" userId="15843664f9b3ae17" providerId="LiveId" clId="{3DB9EA9D-73B1-4C39-9C18-555A537C9AE5}" dt="2023-03-06T19:56:17.963" v="13"/>
        <pc:sldMkLst>
          <pc:docMk/>
          <pc:sldMk cId="3580233306" sldId="4970"/>
        </pc:sldMkLst>
      </pc:sldChg>
      <pc:sldChg chg="modNotesTx">
        <pc:chgData name="Keneth Murillo" userId="15843664f9b3ae17" providerId="LiveId" clId="{3DB9EA9D-73B1-4C39-9C18-555A537C9AE5}" dt="2023-03-06T21:13:05.553" v="228" actId="404"/>
        <pc:sldMkLst>
          <pc:docMk/>
          <pc:sldMk cId="4030548710" sldId="4970"/>
        </pc:sldMkLst>
      </pc:sldChg>
      <pc:sldChg chg="del">
        <pc:chgData name="Keneth Murillo" userId="15843664f9b3ae17" providerId="LiveId" clId="{3DB9EA9D-73B1-4C39-9C18-555A537C9AE5}" dt="2023-03-06T19:56:59.274" v="42"/>
        <pc:sldMkLst>
          <pc:docMk/>
          <pc:sldMk cId="873548325" sldId="4971"/>
        </pc:sldMkLst>
      </pc:sldChg>
      <pc:sldChg chg="add">
        <pc:chgData name="Keneth Murillo" userId="15843664f9b3ae17" providerId="LiveId" clId="{3DB9EA9D-73B1-4C39-9C18-555A537C9AE5}" dt="2023-03-06T21:07:25.975" v="180"/>
        <pc:sldMkLst>
          <pc:docMk/>
          <pc:sldMk cId="4168532700" sldId="4971"/>
        </pc:sldMkLst>
      </pc:sldChg>
      <pc:sldChg chg="del">
        <pc:chgData name="Keneth Murillo" userId="15843664f9b3ae17" providerId="LiveId" clId="{3DB9EA9D-73B1-4C39-9C18-555A537C9AE5}" dt="2023-03-06T19:56:59.274" v="42"/>
        <pc:sldMkLst>
          <pc:docMk/>
          <pc:sldMk cId="845907873" sldId="4972"/>
        </pc:sldMkLst>
      </pc:sldChg>
      <pc:sldChg chg="del">
        <pc:chgData name="Keneth Murillo" userId="15843664f9b3ae17" providerId="LiveId" clId="{3DB9EA9D-73B1-4C39-9C18-555A537C9AE5}" dt="2023-03-06T19:56:59.274" v="42"/>
        <pc:sldMkLst>
          <pc:docMk/>
          <pc:sldMk cId="757733726" sldId="4973"/>
        </pc:sldMkLst>
      </pc:sldChg>
      <pc:sldChg chg="del">
        <pc:chgData name="Keneth Murillo" userId="15843664f9b3ae17" providerId="LiveId" clId="{3DB9EA9D-73B1-4C39-9C18-555A537C9AE5}" dt="2023-03-06T19:56:59.274" v="42"/>
        <pc:sldMkLst>
          <pc:docMk/>
          <pc:sldMk cId="2089766857" sldId="4974"/>
        </pc:sldMkLst>
      </pc:sldChg>
      <pc:sldChg chg="del">
        <pc:chgData name="Keneth Murillo" userId="15843664f9b3ae17" providerId="LiveId" clId="{3DB9EA9D-73B1-4C39-9C18-555A537C9AE5}" dt="2023-03-06T19:56:59.274" v="42"/>
        <pc:sldMkLst>
          <pc:docMk/>
          <pc:sldMk cId="2078283594" sldId="4975"/>
        </pc:sldMkLst>
      </pc:sldChg>
      <pc:sldChg chg="del">
        <pc:chgData name="Keneth Murillo" userId="15843664f9b3ae17" providerId="LiveId" clId="{3DB9EA9D-73B1-4C39-9C18-555A537C9AE5}" dt="2023-03-06T19:56:59.274" v="42"/>
        <pc:sldMkLst>
          <pc:docMk/>
          <pc:sldMk cId="563940172" sldId="4976"/>
        </pc:sldMkLst>
      </pc:sldChg>
      <pc:sldChg chg="del">
        <pc:chgData name="Keneth Murillo" userId="15843664f9b3ae17" providerId="LiveId" clId="{3DB9EA9D-73B1-4C39-9C18-555A537C9AE5}" dt="2023-03-06T19:56:59.274" v="42"/>
        <pc:sldMkLst>
          <pc:docMk/>
          <pc:sldMk cId="24216165" sldId="4977"/>
        </pc:sldMkLst>
      </pc:sldChg>
      <pc:sldChg chg="modSp del mod">
        <pc:chgData name="Keneth Murillo" userId="15843664f9b3ae17" providerId="LiveId" clId="{3DB9EA9D-73B1-4C39-9C18-555A537C9AE5}" dt="2023-03-06T19:56:59.274" v="42"/>
        <pc:sldMkLst>
          <pc:docMk/>
          <pc:sldMk cId="3335588264" sldId="4978"/>
        </pc:sldMkLst>
        <pc:spChg chg="mod">
          <ac:chgData name="Keneth Murillo" userId="15843664f9b3ae17" providerId="LiveId" clId="{3DB9EA9D-73B1-4C39-9C18-555A537C9AE5}" dt="2023-03-06T19:56:59.274" v="42"/>
          <ac:spMkLst>
            <pc:docMk/>
            <pc:sldMk cId="3335588264" sldId="4978"/>
            <ac:spMk id="3" creationId="{DC4EFD53-8FB9-389E-E1C5-7104F7CC9803}"/>
          </ac:spMkLst>
        </pc:spChg>
      </pc:sldChg>
      <pc:sldChg chg="modSp del mod">
        <pc:chgData name="Keneth Murillo" userId="15843664f9b3ae17" providerId="LiveId" clId="{3DB9EA9D-73B1-4C39-9C18-555A537C9AE5}" dt="2023-03-06T19:56:59.274" v="42"/>
        <pc:sldMkLst>
          <pc:docMk/>
          <pc:sldMk cId="1219049508" sldId="4979"/>
        </pc:sldMkLst>
        <pc:spChg chg="mod">
          <ac:chgData name="Keneth Murillo" userId="15843664f9b3ae17" providerId="LiveId" clId="{3DB9EA9D-73B1-4C39-9C18-555A537C9AE5}" dt="2023-03-06T19:56:59.274" v="42"/>
          <ac:spMkLst>
            <pc:docMk/>
            <pc:sldMk cId="1219049508" sldId="4979"/>
            <ac:spMk id="3" creationId="{DC4EFD53-8FB9-389E-E1C5-7104F7CC9803}"/>
          </ac:spMkLst>
        </pc:spChg>
      </pc:sldChg>
      <pc:sldChg chg="modSp del mod">
        <pc:chgData name="Keneth Murillo" userId="15843664f9b3ae17" providerId="LiveId" clId="{3DB9EA9D-73B1-4C39-9C18-555A537C9AE5}" dt="2023-03-06T19:56:59.274" v="42"/>
        <pc:sldMkLst>
          <pc:docMk/>
          <pc:sldMk cId="1154120032" sldId="4980"/>
        </pc:sldMkLst>
        <pc:spChg chg="mod">
          <ac:chgData name="Keneth Murillo" userId="15843664f9b3ae17" providerId="LiveId" clId="{3DB9EA9D-73B1-4C39-9C18-555A537C9AE5}" dt="2023-03-06T19:56:59.274" v="42"/>
          <ac:spMkLst>
            <pc:docMk/>
            <pc:sldMk cId="1154120032" sldId="4980"/>
            <ac:spMk id="3" creationId="{528E333D-C10C-E146-C578-3E5137D6DF39}"/>
          </ac:spMkLst>
        </pc:spChg>
      </pc:sldChg>
      <pc:sldChg chg="modSp del mod">
        <pc:chgData name="Keneth Murillo" userId="15843664f9b3ae17" providerId="LiveId" clId="{3DB9EA9D-73B1-4C39-9C18-555A537C9AE5}" dt="2023-03-06T19:56:59.274" v="42"/>
        <pc:sldMkLst>
          <pc:docMk/>
          <pc:sldMk cId="3330414779" sldId="4981"/>
        </pc:sldMkLst>
        <pc:spChg chg="mod">
          <ac:chgData name="Keneth Murillo" userId="15843664f9b3ae17" providerId="LiveId" clId="{3DB9EA9D-73B1-4C39-9C18-555A537C9AE5}" dt="2023-03-06T19:56:59.274" v="42"/>
          <ac:spMkLst>
            <pc:docMk/>
            <pc:sldMk cId="3330414779" sldId="4981"/>
            <ac:spMk id="3" creationId="{DC4EFD53-8FB9-389E-E1C5-7104F7CC9803}"/>
          </ac:spMkLst>
        </pc:spChg>
      </pc:sldChg>
      <pc:sldChg chg="modSp del mod">
        <pc:chgData name="Keneth Murillo" userId="15843664f9b3ae17" providerId="LiveId" clId="{3DB9EA9D-73B1-4C39-9C18-555A537C9AE5}" dt="2023-03-06T19:56:59.274" v="42"/>
        <pc:sldMkLst>
          <pc:docMk/>
          <pc:sldMk cId="235016124" sldId="4982"/>
        </pc:sldMkLst>
        <pc:spChg chg="mod">
          <ac:chgData name="Keneth Murillo" userId="15843664f9b3ae17" providerId="LiveId" clId="{3DB9EA9D-73B1-4C39-9C18-555A537C9AE5}" dt="2023-03-06T19:56:59.274" v="42"/>
          <ac:spMkLst>
            <pc:docMk/>
            <pc:sldMk cId="235016124" sldId="4982"/>
            <ac:spMk id="3" creationId="{528E333D-C10C-E146-C578-3E5137D6DF39}"/>
          </ac:spMkLst>
        </pc:spChg>
      </pc:sldChg>
      <pc:sldChg chg="modSp del mod">
        <pc:chgData name="Keneth Murillo" userId="15843664f9b3ae17" providerId="LiveId" clId="{3DB9EA9D-73B1-4C39-9C18-555A537C9AE5}" dt="2023-03-06T19:56:59.274" v="42"/>
        <pc:sldMkLst>
          <pc:docMk/>
          <pc:sldMk cId="3975659086" sldId="4983"/>
        </pc:sldMkLst>
        <pc:spChg chg="mod">
          <ac:chgData name="Keneth Murillo" userId="15843664f9b3ae17" providerId="LiveId" clId="{3DB9EA9D-73B1-4C39-9C18-555A537C9AE5}" dt="2023-03-06T19:56:59.274" v="42"/>
          <ac:spMkLst>
            <pc:docMk/>
            <pc:sldMk cId="3975659086" sldId="4983"/>
            <ac:spMk id="3" creationId="{DC4EFD53-8FB9-389E-E1C5-7104F7CC9803}"/>
          </ac:spMkLst>
        </pc:spChg>
      </pc:sldChg>
      <pc:sldChg chg="modSp del mod">
        <pc:chgData name="Keneth Murillo" userId="15843664f9b3ae17" providerId="LiveId" clId="{3DB9EA9D-73B1-4C39-9C18-555A537C9AE5}" dt="2023-03-06T19:56:59.274" v="42"/>
        <pc:sldMkLst>
          <pc:docMk/>
          <pc:sldMk cId="3132533625" sldId="4984"/>
        </pc:sldMkLst>
        <pc:spChg chg="mod">
          <ac:chgData name="Keneth Murillo" userId="15843664f9b3ae17" providerId="LiveId" clId="{3DB9EA9D-73B1-4C39-9C18-555A537C9AE5}" dt="2023-03-06T19:56:59.274" v="42"/>
          <ac:spMkLst>
            <pc:docMk/>
            <pc:sldMk cId="3132533625" sldId="4984"/>
            <ac:spMk id="3" creationId="{DC4EFD53-8FB9-389E-E1C5-7104F7CC9803}"/>
          </ac:spMkLst>
        </pc:spChg>
      </pc:sldChg>
      <pc:sldChg chg="del">
        <pc:chgData name="Keneth Murillo" userId="15843664f9b3ae17" providerId="LiveId" clId="{3DB9EA9D-73B1-4C39-9C18-555A537C9AE5}" dt="2023-03-06T19:56:59.274" v="42"/>
        <pc:sldMkLst>
          <pc:docMk/>
          <pc:sldMk cId="1683890026" sldId="4985"/>
        </pc:sldMkLst>
      </pc:sldChg>
      <pc:sldChg chg="del">
        <pc:chgData name="Keneth Murillo" userId="15843664f9b3ae17" providerId="LiveId" clId="{3DB9EA9D-73B1-4C39-9C18-555A537C9AE5}" dt="2023-03-06T19:56:59.274" v="42"/>
        <pc:sldMkLst>
          <pc:docMk/>
          <pc:sldMk cId="3015572529" sldId="4986"/>
        </pc:sldMkLst>
      </pc:sldChg>
      <pc:sldChg chg="del">
        <pc:chgData name="Keneth Murillo" userId="15843664f9b3ae17" providerId="LiveId" clId="{3DB9EA9D-73B1-4C39-9C18-555A537C9AE5}" dt="2023-03-06T19:56:59.274" v="42"/>
        <pc:sldMkLst>
          <pc:docMk/>
          <pc:sldMk cId="2434322866" sldId="4987"/>
        </pc:sldMkLst>
      </pc:sldChg>
      <pc:sldChg chg="del modNotes">
        <pc:chgData name="Keneth Murillo" userId="15843664f9b3ae17" providerId="LiveId" clId="{3DB9EA9D-73B1-4C39-9C18-555A537C9AE5}" dt="2023-03-06T19:56:59.274" v="42"/>
        <pc:sldMkLst>
          <pc:docMk/>
          <pc:sldMk cId="1391121299" sldId="4988"/>
        </pc:sldMkLst>
      </pc:sldChg>
      <pc:sldChg chg="modSp del mod">
        <pc:chgData name="Keneth Murillo" userId="15843664f9b3ae17" providerId="LiveId" clId="{3DB9EA9D-73B1-4C39-9C18-555A537C9AE5}" dt="2023-03-06T19:56:59.274" v="42"/>
        <pc:sldMkLst>
          <pc:docMk/>
          <pc:sldMk cId="2233085334" sldId="4989"/>
        </pc:sldMkLst>
        <pc:spChg chg="mod">
          <ac:chgData name="Keneth Murillo" userId="15843664f9b3ae17" providerId="LiveId" clId="{3DB9EA9D-73B1-4C39-9C18-555A537C9AE5}" dt="2023-03-06T19:56:59.274" v="42"/>
          <ac:spMkLst>
            <pc:docMk/>
            <pc:sldMk cId="2233085334" sldId="4989"/>
            <ac:spMk id="12" creationId="{00000000-0000-0000-0000-000000000000}"/>
          </ac:spMkLst>
        </pc:spChg>
      </pc:sldChg>
      <pc:sldChg chg="del">
        <pc:chgData name="Keneth Murillo" userId="15843664f9b3ae17" providerId="LiveId" clId="{3DB9EA9D-73B1-4C39-9C18-555A537C9AE5}" dt="2023-03-06T19:56:59.274" v="42"/>
        <pc:sldMkLst>
          <pc:docMk/>
          <pc:sldMk cId="3145662414" sldId="4990"/>
        </pc:sldMkLst>
      </pc:sldChg>
      <pc:sldChg chg="modSp del mod">
        <pc:chgData name="Keneth Murillo" userId="15843664f9b3ae17" providerId="LiveId" clId="{3DB9EA9D-73B1-4C39-9C18-555A537C9AE5}" dt="2023-03-06T19:56:59.274" v="42"/>
        <pc:sldMkLst>
          <pc:docMk/>
          <pc:sldMk cId="1365691068" sldId="4991"/>
        </pc:sldMkLst>
        <pc:spChg chg="mod">
          <ac:chgData name="Keneth Murillo" userId="15843664f9b3ae17" providerId="LiveId" clId="{3DB9EA9D-73B1-4C39-9C18-555A537C9AE5}" dt="2023-03-06T19:56:59.274" v="42"/>
          <ac:spMkLst>
            <pc:docMk/>
            <pc:sldMk cId="1365691068" sldId="4991"/>
            <ac:spMk id="4" creationId="{00000000-0000-0000-0000-000000000000}"/>
          </ac:spMkLst>
        </pc:spChg>
      </pc:sldChg>
      <pc:sldChg chg="modSp del mod">
        <pc:chgData name="Keneth Murillo" userId="15843664f9b3ae17" providerId="LiveId" clId="{3DB9EA9D-73B1-4C39-9C18-555A537C9AE5}" dt="2023-03-06T19:56:59.274" v="42"/>
        <pc:sldMkLst>
          <pc:docMk/>
          <pc:sldMk cId="1154807735" sldId="4992"/>
        </pc:sldMkLst>
        <pc:spChg chg="mod">
          <ac:chgData name="Keneth Murillo" userId="15843664f9b3ae17" providerId="LiveId" clId="{3DB9EA9D-73B1-4C39-9C18-555A537C9AE5}" dt="2023-03-06T19:56:59.274" v="42"/>
          <ac:spMkLst>
            <pc:docMk/>
            <pc:sldMk cId="1154807735" sldId="4992"/>
            <ac:spMk id="4" creationId="{00000000-0000-0000-0000-000000000000}"/>
          </ac:spMkLst>
        </pc:spChg>
      </pc:sldChg>
      <pc:sldChg chg="del">
        <pc:chgData name="Keneth Murillo" userId="15843664f9b3ae17" providerId="LiveId" clId="{3DB9EA9D-73B1-4C39-9C18-555A537C9AE5}" dt="2023-03-06T19:56:59.274" v="42"/>
        <pc:sldMkLst>
          <pc:docMk/>
          <pc:sldMk cId="610867790" sldId="4993"/>
        </pc:sldMkLst>
      </pc:sldChg>
      <pc:sldChg chg="del">
        <pc:chgData name="Keneth Murillo" userId="15843664f9b3ae17" providerId="LiveId" clId="{3DB9EA9D-73B1-4C39-9C18-555A537C9AE5}" dt="2023-03-06T19:56:59.274" v="42"/>
        <pc:sldMkLst>
          <pc:docMk/>
          <pc:sldMk cId="2238465020" sldId="4994"/>
        </pc:sldMkLst>
      </pc:sldChg>
      <pc:sldChg chg="del">
        <pc:chgData name="Keneth Murillo" userId="15843664f9b3ae17" providerId="LiveId" clId="{3DB9EA9D-73B1-4C39-9C18-555A537C9AE5}" dt="2023-03-06T19:56:59.274" v="42"/>
        <pc:sldMkLst>
          <pc:docMk/>
          <pc:sldMk cId="261725770" sldId="4995"/>
        </pc:sldMkLst>
      </pc:sldChg>
      <pc:sldChg chg="del">
        <pc:chgData name="Keneth Murillo" userId="15843664f9b3ae17" providerId="LiveId" clId="{3DB9EA9D-73B1-4C39-9C18-555A537C9AE5}" dt="2023-03-06T19:56:59.274" v="42"/>
        <pc:sldMkLst>
          <pc:docMk/>
          <pc:sldMk cId="1404493742" sldId="4996"/>
        </pc:sldMkLst>
      </pc:sldChg>
      <pc:sldChg chg="del">
        <pc:chgData name="Keneth Murillo" userId="15843664f9b3ae17" providerId="LiveId" clId="{3DB9EA9D-73B1-4C39-9C18-555A537C9AE5}" dt="2023-03-06T19:56:59.274" v="42"/>
        <pc:sldMkLst>
          <pc:docMk/>
          <pc:sldMk cId="3102006765" sldId="4997"/>
        </pc:sldMkLst>
      </pc:sldChg>
      <pc:sldChg chg="del">
        <pc:chgData name="Keneth Murillo" userId="15843664f9b3ae17" providerId="LiveId" clId="{3DB9EA9D-73B1-4C39-9C18-555A537C9AE5}" dt="2023-03-06T19:56:59.274" v="42"/>
        <pc:sldMkLst>
          <pc:docMk/>
          <pc:sldMk cId="3367608067" sldId="4998"/>
        </pc:sldMkLst>
      </pc:sldChg>
      <pc:sldMasterChg chg="delSldLayout">
        <pc:chgData name="Keneth Murillo" userId="15843664f9b3ae17" providerId="LiveId" clId="{3DB9EA9D-73B1-4C39-9C18-555A537C9AE5}" dt="2023-03-06T21:07:52.205" v="181" actId="2696"/>
        <pc:sldMasterMkLst>
          <pc:docMk/>
          <pc:sldMasterMk cId="1881724970" sldId="2147484551"/>
        </pc:sldMasterMkLst>
        <pc:sldLayoutChg chg="del">
          <pc:chgData name="Keneth Murillo" userId="15843664f9b3ae17" providerId="LiveId" clId="{3DB9EA9D-73B1-4C39-9C18-555A537C9AE5}" dt="2023-03-06T21:07:52.205" v="181" actId="2696"/>
          <pc:sldLayoutMkLst>
            <pc:docMk/>
            <pc:sldMasterMk cId="1881724970" sldId="2147484551"/>
            <pc:sldLayoutMk cId="2564712285" sldId="2147484605"/>
          </pc:sldLayoutMkLst>
        </pc:sldLayoutChg>
        <pc:sldLayoutChg chg="del">
          <pc:chgData name="Keneth Murillo" userId="15843664f9b3ae17" providerId="LiveId" clId="{3DB9EA9D-73B1-4C39-9C18-555A537C9AE5}" dt="2023-03-06T21:07:52.205" v="181" actId="2696"/>
          <pc:sldLayoutMkLst>
            <pc:docMk/>
            <pc:sldMasterMk cId="1881724970" sldId="2147484551"/>
            <pc:sldLayoutMk cId="3558602180" sldId="2147484606"/>
          </pc:sldLayoutMkLst>
        </pc:sldLayoutChg>
        <pc:sldLayoutChg chg="del">
          <pc:chgData name="Keneth Murillo" userId="15843664f9b3ae17" providerId="LiveId" clId="{3DB9EA9D-73B1-4C39-9C18-555A537C9AE5}" dt="2023-03-06T21:07:52.205" v="181" actId="2696"/>
          <pc:sldLayoutMkLst>
            <pc:docMk/>
            <pc:sldMasterMk cId="1881724970" sldId="2147484551"/>
            <pc:sldLayoutMk cId="1688570895" sldId="2147484608"/>
          </pc:sldLayoutMkLst>
        </pc:sldLayoutChg>
        <pc:sldLayoutChg chg="del">
          <pc:chgData name="Keneth Murillo" userId="15843664f9b3ae17" providerId="LiveId" clId="{3DB9EA9D-73B1-4C39-9C18-555A537C9AE5}" dt="2023-03-06T21:07:52.205" v="181" actId="2696"/>
          <pc:sldLayoutMkLst>
            <pc:docMk/>
            <pc:sldMasterMk cId="1881724970" sldId="2147484551"/>
            <pc:sldLayoutMk cId="4218448410" sldId="2147484610"/>
          </pc:sldLayoutMkLst>
        </pc:sldLayoutChg>
        <pc:sldLayoutChg chg="del">
          <pc:chgData name="Keneth Murillo" userId="15843664f9b3ae17" providerId="LiveId" clId="{3DB9EA9D-73B1-4C39-9C18-555A537C9AE5}" dt="2023-03-06T21:07:52.205" v="181" actId="2696"/>
          <pc:sldLayoutMkLst>
            <pc:docMk/>
            <pc:sldMasterMk cId="1881724970" sldId="2147484551"/>
            <pc:sldLayoutMk cId="3741681300" sldId="2147484614"/>
          </pc:sldLayoutMkLst>
        </pc:sldLayoutChg>
        <pc:sldLayoutChg chg="del">
          <pc:chgData name="Keneth Murillo" userId="15843664f9b3ae17" providerId="LiveId" clId="{3DB9EA9D-73B1-4C39-9C18-555A537C9AE5}" dt="2023-03-06T21:07:52.205" v="181" actId="2696"/>
          <pc:sldLayoutMkLst>
            <pc:docMk/>
            <pc:sldMasterMk cId="1881724970" sldId="2147484551"/>
            <pc:sldLayoutMk cId="238354509" sldId="2147484615"/>
          </pc:sldLayoutMkLst>
        </pc:sldLayoutChg>
        <pc:sldLayoutChg chg="del">
          <pc:chgData name="Keneth Murillo" userId="15843664f9b3ae17" providerId="LiveId" clId="{3DB9EA9D-73B1-4C39-9C18-555A537C9AE5}" dt="2023-03-06T21:07:52.205" v="181" actId="2696"/>
          <pc:sldLayoutMkLst>
            <pc:docMk/>
            <pc:sldMasterMk cId="1881724970" sldId="2147484551"/>
            <pc:sldLayoutMk cId="2998567953" sldId="2147484616"/>
          </pc:sldLayoutMkLst>
        </pc:sldLayoutChg>
        <pc:sldLayoutChg chg="del">
          <pc:chgData name="Keneth Murillo" userId="15843664f9b3ae17" providerId="LiveId" clId="{3DB9EA9D-73B1-4C39-9C18-555A537C9AE5}" dt="2023-03-06T21:07:52.205" v="181" actId="2696"/>
          <pc:sldLayoutMkLst>
            <pc:docMk/>
            <pc:sldMasterMk cId="1881724970" sldId="2147484551"/>
            <pc:sldLayoutMk cId="3966050333" sldId="2147484617"/>
          </pc:sldLayoutMkLst>
        </pc:sldLayoutChg>
        <pc:sldLayoutChg chg="del">
          <pc:chgData name="Keneth Murillo" userId="15843664f9b3ae17" providerId="LiveId" clId="{3DB9EA9D-73B1-4C39-9C18-555A537C9AE5}" dt="2023-03-06T21:07:52.205" v="181" actId="2696"/>
          <pc:sldLayoutMkLst>
            <pc:docMk/>
            <pc:sldMasterMk cId="1881724970" sldId="2147484551"/>
            <pc:sldLayoutMk cId="1613075637" sldId="2147484621"/>
          </pc:sldLayoutMkLst>
        </pc:sldLayoutChg>
        <pc:sldLayoutChg chg="del">
          <pc:chgData name="Keneth Murillo" userId="15843664f9b3ae17" providerId="LiveId" clId="{3DB9EA9D-73B1-4C39-9C18-555A537C9AE5}" dt="2023-03-06T19:58:55.380" v="97" actId="47"/>
          <pc:sldLayoutMkLst>
            <pc:docMk/>
            <pc:sldMasterMk cId="1881724970" sldId="2147484551"/>
            <pc:sldLayoutMk cId="3195157180" sldId="2147484622"/>
          </pc:sldLayoutMkLst>
        </pc:sldLayoutChg>
        <pc:sldLayoutChg chg="del">
          <pc:chgData name="Keneth Murillo" userId="15843664f9b3ae17" providerId="LiveId" clId="{3DB9EA9D-73B1-4C39-9C18-555A537C9AE5}" dt="2023-03-06T19:59:25.361" v="99" actId="47"/>
          <pc:sldLayoutMkLst>
            <pc:docMk/>
            <pc:sldMasterMk cId="1881724970" sldId="2147484551"/>
            <pc:sldLayoutMk cId="2689186879" sldId="2147484628"/>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3/6/2023 1:54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3/6/2023 1:53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lvl="0" indent="0">
              <a:buNone/>
            </a:pPr>
            <a:r>
              <a:rPr lang="es-ES" b="1" dirty="0"/>
              <a:t>Visión general
Este módulo incluye las siguientes secciones:
Descripción general de Cloud Computing
Patrones de computación en la nube
Componentes de proceso de Microsoft Azure
Otros servicios de Microsoft Azure
Objetivo
Después de este módulo, usted será capaz de:
Objetivo 1:
Objetivo 2: 
Objetivo 3:
Después de esta lección, usted será capaz de:
Objetivo
Objetivo
¿Por qué deberías aprender este material?
&lt;Inserte un párrafo que explique por qué es útil aprender este material&gt;
</a:t>
            </a:r>
            <a:endParaRPr lang="en-US" dirty="0">
              <a:solidFill>
                <a:srgbClr val="FF0000"/>
              </a:solidFill>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4</a:t>
            </a:fld>
            <a:endParaRPr lang="en-US"/>
          </a:p>
        </p:txBody>
      </p:sp>
      <p:sp>
        <p:nvSpPr>
          <p:cNvPr id="5" name="Rectangle 4"/>
          <p:cNvSpPr/>
          <p:nvPr/>
        </p:nvSpPr>
        <p:spPr>
          <a:xfrm>
            <a:off x="-2857500" y="4037611"/>
            <a:ext cx="3175000" cy="769441"/>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TWB_Shalini:</a:t>
            </a:r>
          </a:p>
          <a:p>
            <a:r>
              <a:rPr lang="en-US" sz="1100" i="1" dirty="0">
                <a:latin typeface="Calibri"/>
              </a:rPr>
              <a:t>Thursday, October 03, 2013
</a:t>
            </a:r>
            <a:r>
              <a:rPr lang="en-US" sz="1100" dirty="0"/>
              <a:t>Please update the placeholder content.</a:t>
            </a:r>
            <a:endParaRPr lang="en-US" sz="1100" dirty="0">
              <a:latin typeface="Calibri"/>
            </a:endParaRPr>
          </a:p>
        </p:txBody>
      </p:sp>
    </p:spTree>
    <p:extLst>
      <p:ext uri="{BB962C8B-B14F-4D97-AF65-F5344CB8AC3E}">
        <p14:creationId xmlns:p14="http://schemas.microsoft.com/office/powerpoint/2010/main" val="36673768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r>
              <a:rPr lang="en-US" dirty="0"/>
              <a:t>The purpose</a:t>
            </a:r>
            <a:r>
              <a:rPr lang="en-US" baseline="0" dirty="0"/>
              <a:t> of this slide is NOT to do a demo, either functional or through the portal of all these features. You only need to give a brief description of what each piece does, reminding the students that we are focused on </a:t>
            </a:r>
            <a:r>
              <a:rPr lang="en-US" baseline="0" dirty="0" err="1"/>
              <a:t>IaaS</a:t>
            </a:r>
            <a:r>
              <a:rPr lang="en-US" baseline="0" dirty="0"/>
              <a:t>, nothing else</a:t>
            </a:r>
          </a:p>
          <a:p>
            <a:pPr marL="0" indent="0">
              <a:buNone/>
            </a:pPr>
            <a:endParaRPr lang="en-US" dirty="0"/>
          </a:p>
          <a:p>
            <a:r>
              <a:rPr lang="en-US" dirty="0"/>
              <a:t>Web Apps Overview – Video http://azure.microsoft.com/en-us/services/app-service/web/, other info http://azure.microsoft.com/en-us/documentation/articles/app-service-web-overview/</a:t>
            </a:r>
          </a:p>
          <a:p>
            <a:r>
              <a:rPr lang="en-US" dirty="0"/>
              <a:t>Azure App Service and existing Azure services http://azure.microsoft.com/en-us/documentation/articles/app-service-changes-existing-services/</a:t>
            </a:r>
          </a:p>
          <a:p>
            <a:r>
              <a:rPr lang="en-US" dirty="0"/>
              <a:t>Mobile Apps – Video http://azure.microsoft.com/en-us/services/app-service/mobile/, other info</a:t>
            </a:r>
            <a:r>
              <a:rPr lang="en-US" baseline="0" dirty="0"/>
              <a:t> </a:t>
            </a:r>
            <a:r>
              <a:rPr lang="en-US" dirty="0"/>
              <a:t>http://azure.microsoft.com/en-us/documentation/articles/app-service-mobile-value-prop-preview/</a:t>
            </a:r>
          </a:p>
          <a:p>
            <a:r>
              <a:rPr lang="en-US" dirty="0"/>
              <a:t>API Apps – Video http://azure.microsoft.com/en-us/services/app-service/api/, other info http://azure.microsoft.com/en-us/documentation/articles/app-service-api-apps-why-best-platform/</a:t>
            </a:r>
          </a:p>
          <a:p>
            <a:r>
              <a:rPr lang="en-US" dirty="0"/>
              <a:t>Logic apps – Video - http://azure.microsoft.com/en-us/services/app-service/logic/, other info http://azure.microsoft.com/en-us/documentation/articles/app-service-logic-what-are-logic-apps/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21</a:t>
            </a:fld>
            <a:endParaRPr lang="en-US"/>
          </a:p>
        </p:txBody>
      </p:sp>
    </p:spTree>
    <p:extLst>
      <p:ext uri="{BB962C8B-B14F-4D97-AF65-F5344CB8AC3E}">
        <p14:creationId xmlns:p14="http://schemas.microsoft.com/office/powerpoint/2010/main" val="3892554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r>
              <a:rPr lang="en-US" dirty="0"/>
              <a:t>These are the basic points of what a Cloud Service is and what it does. General questions people want to know are about how does it compare to App Service Web Apps (typically limited to less VMs).</a:t>
            </a:r>
          </a:p>
          <a:p>
            <a:pPr marL="0" indent="0">
              <a:buNone/>
            </a:pPr>
            <a:endParaRPr lang="en-US" dirty="0"/>
          </a:p>
          <a:p>
            <a:pPr marL="0" indent="0">
              <a:buNone/>
            </a:pPr>
            <a:r>
              <a:rPr lang="en-US" dirty="0"/>
              <a:t>Cloud Services are also used to contain IaaS virtual machines </a:t>
            </a:r>
            <a:r>
              <a:rPr lang="en-US" i="1" dirty="0"/>
              <a:t>(V1- Classic) – we will explain more about ‘classic</a:t>
            </a:r>
            <a:r>
              <a:rPr lang="en-US" i="1" baseline="0" dirty="0"/>
              <a:t>’ and V2 later in the workshop</a:t>
            </a:r>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22</a:t>
            </a:fld>
            <a:endParaRPr lang="en-US"/>
          </a:p>
        </p:txBody>
      </p:sp>
    </p:spTree>
    <p:extLst>
      <p:ext uri="{BB962C8B-B14F-4D97-AF65-F5344CB8AC3E}">
        <p14:creationId xmlns:p14="http://schemas.microsoft.com/office/powerpoint/2010/main" val="5113151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r>
              <a:rPr lang="en-US" dirty="0"/>
              <a:t>This is the</a:t>
            </a:r>
            <a:r>
              <a:rPr lang="en-US" baseline="0" dirty="0"/>
              <a:t> 10,000 </a:t>
            </a:r>
            <a:r>
              <a:rPr lang="en-US" baseline="0" dirty="0" err="1"/>
              <a:t>ft</a:t>
            </a:r>
            <a:r>
              <a:rPr lang="en-US" baseline="0" dirty="0"/>
              <a:t> view of IaaS. You do not need to go in to detail for these items, this will all be performed as you progress through the workshop.</a:t>
            </a:r>
          </a:p>
          <a:p>
            <a:r>
              <a:rPr lang="en-US" baseline="0" dirty="0"/>
              <a:t>A. The IaaS machines are compute resources. In these compute resources you can deploy extensions</a:t>
            </a:r>
          </a:p>
          <a:p>
            <a:r>
              <a:rPr lang="en-US" baseline="0" dirty="0"/>
              <a:t>B. VMs are stored in Azure storage blobs in a storage account. There are both standard and premium storage accounts</a:t>
            </a:r>
          </a:p>
          <a:p>
            <a:r>
              <a:rPr lang="en-US" baseline="0" dirty="0"/>
              <a:t>C. VMs can be put into networks and the virtual machines have NICs that communicate on the network. Machines can be secured by Network security groups. V1-Classic VMs do not require a virtual network</a:t>
            </a:r>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23</a:t>
            </a:fld>
            <a:endParaRPr lang="en-US"/>
          </a:p>
        </p:txBody>
      </p:sp>
    </p:spTree>
    <p:extLst>
      <p:ext uri="{BB962C8B-B14F-4D97-AF65-F5344CB8AC3E}">
        <p14:creationId xmlns:p14="http://schemas.microsoft.com/office/powerpoint/2010/main" val="1650730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r>
              <a:rPr lang="en-US" dirty="0"/>
              <a:t>Purpose of Slide</a:t>
            </a:r>
          </a:p>
          <a:p>
            <a:pPr marL="0" indent="0">
              <a:buNone/>
            </a:pPr>
            <a:r>
              <a:rPr lang="en-US" dirty="0"/>
              <a:t>This slide is used to discuss at a high level the different management model</a:t>
            </a:r>
            <a:r>
              <a:rPr lang="en-US" baseline="0" dirty="0"/>
              <a:t> for PaaS/IaaS</a:t>
            </a:r>
          </a:p>
          <a:p>
            <a:pPr marL="0" indent="0">
              <a:buNone/>
            </a:pPr>
            <a:r>
              <a:rPr lang="en-US" baseline="0" dirty="0"/>
              <a:t>NOTES:</a:t>
            </a:r>
          </a:p>
          <a:p>
            <a:pPr marL="171450" indent="-171450"/>
            <a:r>
              <a:rPr lang="en-US" baseline="0" dirty="0"/>
              <a:t>The new Resource Group management method</a:t>
            </a:r>
          </a:p>
          <a:p>
            <a:pPr marL="344488" lvl="1" indent="-171450"/>
            <a:r>
              <a:rPr lang="en-US" baseline="0" dirty="0"/>
              <a:t>VMs reside in a storage account</a:t>
            </a:r>
          </a:p>
          <a:p>
            <a:pPr marL="344488" lvl="1" indent="-171450"/>
            <a:r>
              <a:rPr lang="en-US" baseline="0" dirty="0"/>
              <a:t>You MUST have a virtual network</a:t>
            </a:r>
          </a:p>
          <a:p>
            <a:pPr marL="344488" lvl="1" indent="-171450"/>
            <a:r>
              <a:rPr lang="en-US" baseline="0" dirty="0"/>
              <a:t>All resources are logically part of a group, unlike in the classic model</a:t>
            </a:r>
          </a:p>
          <a:p>
            <a:pPr marL="344488" lvl="1" indent="-171450"/>
            <a:r>
              <a:rPr lang="en-US" baseline="0" dirty="0"/>
              <a:t>SRP </a:t>
            </a:r>
            <a:r>
              <a:rPr lang="en-US" baseline="0"/>
              <a:t>– Storage </a:t>
            </a:r>
            <a:r>
              <a:rPr lang="en-US" baseline="0" dirty="0"/>
              <a:t>Resource Provider</a:t>
            </a:r>
          </a:p>
          <a:p>
            <a:pPr marL="344488" lvl="1" indent="-171450"/>
            <a:r>
              <a:rPr lang="en-US" baseline="0" dirty="0"/>
              <a:t>CRP – Compute Resource Provider</a:t>
            </a:r>
          </a:p>
          <a:p>
            <a:pPr marL="344488" lvl="1" indent="-171450"/>
            <a:r>
              <a:rPr lang="en-US" baseline="0" dirty="0"/>
              <a:t>NRP – Network Resource Provider</a:t>
            </a:r>
          </a:p>
          <a:p>
            <a:pPr marL="344488" lvl="1" indent="-171450"/>
            <a:endParaRPr lang="en-US" baseline="0" dirty="0"/>
          </a:p>
          <a:p>
            <a:pPr marL="0" indent="0">
              <a:buNone/>
            </a:pPr>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24</a:t>
            </a:fld>
            <a:endParaRPr lang="en-US"/>
          </a:p>
        </p:txBody>
      </p:sp>
    </p:spTree>
    <p:extLst>
      <p:ext uri="{BB962C8B-B14F-4D97-AF65-F5344CB8AC3E}">
        <p14:creationId xmlns:p14="http://schemas.microsoft.com/office/powerpoint/2010/main" val="229977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400" kern="1200">
                <a:solidFill>
                  <a:schemeClr val="tx1"/>
                </a:solidFill>
                <a:effectLst/>
                <a:latin typeface="Segoe UI Light" pitchFamily="34" charset="0"/>
                <a:ea typeface="+mn-ea"/>
                <a:cs typeface="+mn-cs"/>
              </a:rPr>
              <a:t>So, we’ve just run through our overall solution and how this addresses all four areas that enable you to innovate at scale, and deliver with confidence. We looked at how you can use:</a:t>
            </a:r>
          </a:p>
          <a:p>
            <a:pPr marL="342900" indent="-342900">
              <a:buFont typeface="+mj-lt"/>
              <a:buAutoNum type="arabicPeriod"/>
            </a:pPr>
            <a:r>
              <a:rPr lang="en-US" sz="1400" b="1" kern="1200">
                <a:solidFill>
                  <a:schemeClr val="tx1"/>
                </a:solidFill>
                <a:effectLst/>
                <a:latin typeface="Segoe UI Light" pitchFamily="34" charset="0"/>
                <a:ea typeface="+mn-ea"/>
                <a:cs typeface="+mn-cs"/>
              </a:rPr>
              <a:t>Visual Studio and Visual Studio code </a:t>
            </a:r>
            <a:r>
              <a:rPr lang="en-US" sz="1400" kern="1200">
                <a:solidFill>
                  <a:schemeClr val="tx1"/>
                </a:solidFill>
                <a:effectLst/>
                <a:latin typeface="Segoe UI Light" pitchFamily="34" charset="0"/>
                <a:ea typeface="+mn-ea"/>
                <a:cs typeface="+mn-cs"/>
              </a:rPr>
              <a:t>to maximize developer efficiency</a:t>
            </a:r>
          </a:p>
          <a:p>
            <a:pPr marL="342900" indent="-342900">
              <a:buFont typeface="+mj-lt"/>
              <a:buAutoNum type="arabicPeriod"/>
            </a:pPr>
            <a:r>
              <a:rPr lang="en-US" sz="1400" b="1" kern="1200">
                <a:solidFill>
                  <a:schemeClr val="tx1"/>
                </a:solidFill>
                <a:effectLst/>
                <a:latin typeface="Segoe UI Light" pitchFamily="34" charset="0"/>
                <a:ea typeface="+mn-ea"/>
                <a:cs typeface="+mn-cs"/>
              </a:rPr>
              <a:t>GitHub</a:t>
            </a:r>
            <a:r>
              <a:rPr lang="en-US" sz="1400" kern="1200">
                <a:solidFill>
                  <a:schemeClr val="tx1"/>
                </a:solidFill>
                <a:effectLst/>
                <a:latin typeface="Segoe UI Light" pitchFamily="34" charset="0"/>
                <a:ea typeface="+mn-ea"/>
                <a:cs typeface="+mn-cs"/>
              </a:rPr>
              <a:t> to accelerate collaboration and open source development practices</a:t>
            </a:r>
          </a:p>
          <a:p>
            <a:pPr marL="342900" indent="-342900">
              <a:buFont typeface="+mj-lt"/>
              <a:buAutoNum type="arabicPeriod"/>
            </a:pPr>
            <a:r>
              <a:rPr lang="en-US" sz="1400" b="1" kern="1200">
                <a:solidFill>
                  <a:schemeClr val="tx1"/>
                </a:solidFill>
                <a:effectLst/>
                <a:latin typeface="Segoe UI Light" pitchFamily="34" charset="0"/>
                <a:ea typeface="+mn-ea"/>
                <a:cs typeface="+mn-cs"/>
              </a:rPr>
              <a:t>Azure DevOps</a:t>
            </a:r>
            <a:r>
              <a:rPr lang="en-US" sz="1400" b="0" kern="1200">
                <a:solidFill>
                  <a:schemeClr val="tx1"/>
                </a:solidFill>
                <a:effectLst/>
                <a:latin typeface="Segoe UI Light" pitchFamily="34" charset="0"/>
                <a:ea typeface="+mn-ea"/>
                <a:cs typeface="+mn-cs"/>
              </a:rPr>
              <a:t> to accelerate delivery of your products </a:t>
            </a:r>
            <a:r>
              <a:rPr lang="en-US" sz="1400" b="0" i="1" kern="1200">
                <a:solidFill>
                  <a:schemeClr val="tx1"/>
                </a:solidFill>
                <a:effectLst/>
                <a:latin typeface="Segoe UI Light" pitchFamily="34" charset="0"/>
                <a:ea typeface="+mn-ea"/>
                <a:cs typeface="+mn-cs"/>
              </a:rPr>
              <a:t>and</a:t>
            </a:r>
            <a:endParaRPr lang="en-US" sz="1400" b="0" i="0" kern="1200">
              <a:solidFill>
                <a:schemeClr val="tx1"/>
              </a:solidFill>
              <a:effectLst/>
              <a:latin typeface="Segoe UI Light" pitchFamily="34" charset="0"/>
              <a:ea typeface="+mn-ea"/>
              <a:cs typeface="+mn-cs"/>
            </a:endParaRPr>
          </a:p>
          <a:p>
            <a:pPr marL="342900" indent="-342900">
              <a:buFont typeface="+mj-lt"/>
              <a:buAutoNum type="arabicPeriod"/>
            </a:pPr>
            <a:r>
              <a:rPr lang="en-US" sz="1400" b="1" kern="1200">
                <a:solidFill>
                  <a:schemeClr val="tx1"/>
                </a:solidFill>
                <a:effectLst/>
                <a:latin typeface="Segoe UI Light" pitchFamily="34" charset="0"/>
                <a:ea typeface="+mn-ea"/>
                <a:cs typeface="+mn-cs"/>
              </a:rPr>
              <a:t>Azure Security &amp; Management services</a:t>
            </a:r>
            <a:r>
              <a:rPr lang="en-US" sz="1400" b="0" kern="1200">
                <a:solidFill>
                  <a:schemeClr val="tx1"/>
                </a:solidFill>
                <a:effectLst/>
                <a:latin typeface="Segoe UI Light" pitchFamily="34" charset="0"/>
                <a:ea typeface="+mn-ea"/>
                <a:cs typeface="+mn-cs"/>
              </a:rPr>
              <a:t> to ensure your products operate reliably, scale and remain secure</a:t>
            </a:r>
            <a:endParaRPr lang="en-US" sz="140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987826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t>Not only do you get the most productive Developer and DevOps tools and platforms with GitHub and Microsoft Azure</a:t>
            </a:r>
          </a:p>
          <a:p>
            <a:pPr marL="285750" indent="-285750">
              <a:buFont typeface="Arial" panose="020B0604020202020204" pitchFamily="34" charset="0"/>
              <a:buChar char="•"/>
            </a:pPr>
            <a:r>
              <a:rPr lang="en-US" sz="1200" dirty="0"/>
              <a:t>But, because these are integrated with Microsoft Azure, you can deploy to and take advantage of our 140+ services that we have for your use</a:t>
            </a:r>
          </a:p>
          <a:p>
            <a:pPr marL="285750" indent="-285750">
              <a:buFont typeface="Arial" panose="020B0604020202020204" pitchFamily="34" charset="0"/>
              <a:buChar char="•"/>
            </a:pPr>
            <a:r>
              <a:rPr lang="en-US" sz="1200" dirty="0"/>
              <a:t>This is not a complete listing of all the of the services, but highlights some of the key/main areas that you can utilize to accelerate your innovation</a:t>
            </a:r>
          </a:p>
          <a:p>
            <a:pPr marL="752094" lvl="1" indent="-285750">
              <a:buFont typeface="Arial" panose="020B0604020202020204" pitchFamily="34" charset="0"/>
              <a:buChar char="•"/>
            </a:pPr>
            <a:r>
              <a:rPr lang="en-US" sz="1200" dirty="0"/>
              <a:t>You can deploy to our core infrastructure, or advanced platform as service workloads such as Azure Functions and Azure Kubernetes service</a:t>
            </a:r>
          </a:p>
          <a:p>
            <a:pPr marL="752094" lvl="1" indent="-285750">
              <a:buFont typeface="Arial" panose="020B0604020202020204" pitchFamily="34" charset="0"/>
              <a:buChar char="•"/>
            </a:pPr>
            <a:r>
              <a:rPr lang="en-US" sz="1200" dirty="0"/>
              <a:t>As well as leverage Microsoft and open source data solutions, AI and cognitive services</a:t>
            </a:r>
          </a:p>
          <a:p>
            <a:pPr marL="752094" lvl="1" indent="-285750">
              <a:buFont typeface="Arial" panose="020B0604020202020204" pitchFamily="34" charset="0"/>
              <a:buChar char="•"/>
            </a:pPr>
            <a:r>
              <a:rPr lang="en-US" sz="1200" dirty="0"/>
              <a:t>As well as extending your applications across Azure Stack and Hybrid deployments</a:t>
            </a:r>
          </a:p>
          <a:p>
            <a:pPr marL="285750" indent="-285750">
              <a:buFont typeface="Arial" panose="020B0604020202020204" pitchFamily="34" charset="0"/>
              <a:buChar char="•"/>
            </a:pPr>
            <a:endParaRPr lang="en-US" sz="1200"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41062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
        <p:nvSpPr>
          <p:cNvPr id="6" name="Slide Image Placeholder 5"/>
          <p:cNvSpPr>
            <a:spLocks noGrp="1" noRot="1" noChangeAspect="1"/>
          </p:cNvSpPr>
          <p:nvPr>
            <p:ph type="sldImg"/>
          </p:nvPr>
        </p:nvSpPr>
        <p:spPr>
          <a:xfrm>
            <a:off x="381000" y="482600"/>
            <a:ext cx="6096000" cy="3429000"/>
          </a:xfrm>
        </p:spPr>
      </p:sp>
      <p:sp>
        <p:nvSpPr>
          <p:cNvPr id="7" name="Notes Placeholder 6"/>
          <p:cNvSpPr>
            <a:spLocks noGrp="1"/>
          </p:cNvSpPr>
          <p:nvPr>
            <p:ph type="body" idx="1"/>
          </p:nvPr>
        </p:nvSpPr>
        <p:spPr/>
        <p:txBody>
          <a:bodyPr/>
          <a:lstStyle/>
          <a:p>
            <a:pPr marL="0" indent="0">
              <a:buNone/>
            </a:pPr>
            <a:r>
              <a:rPr lang="en-US" dirty="0"/>
              <a:t>The cloud computing patterns about why someone would want to shift from on-premises solutions into Microsoft Azure are self-explanatory. Have customers think about the applications that they currently have, to determine if they fit into this picture.</a:t>
            </a:r>
          </a:p>
          <a:p>
            <a:pPr marL="0" indent="0">
              <a:buNone/>
            </a:pPr>
            <a:r>
              <a:rPr lang="en-US" dirty="0"/>
              <a:t>Understand, though, that just because a customer wants elasticity, it does not mean that their app is built for it.</a:t>
            </a:r>
          </a:p>
        </p:txBody>
      </p:sp>
    </p:spTree>
    <p:extLst>
      <p:ext uri="{BB962C8B-B14F-4D97-AF65-F5344CB8AC3E}">
        <p14:creationId xmlns:p14="http://schemas.microsoft.com/office/powerpoint/2010/main" val="4152214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6" name="Slide Image Placeholder 5"/>
          <p:cNvSpPr>
            <a:spLocks noGrp="1" noRot="1" noChangeAspect="1"/>
          </p:cNvSpPr>
          <p:nvPr>
            <p:ph type="sldImg"/>
          </p:nvPr>
        </p:nvSpPr>
        <p:spPr>
          <a:xfrm>
            <a:off x="381000" y="482600"/>
            <a:ext cx="6096000" cy="3429000"/>
          </a:xfrm>
        </p:spPr>
      </p:sp>
      <p:sp>
        <p:nvSpPr>
          <p:cNvPr id="7" name="Notes Placeholder 6"/>
          <p:cNvSpPr>
            <a:spLocks noGrp="1"/>
          </p:cNvSpPr>
          <p:nvPr>
            <p:ph type="body" idx="1"/>
          </p:nvPr>
        </p:nvSpPr>
        <p:spPr/>
        <p:txBody>
          <a:bodyPr/>
          <a:lstStyle/>
          <a:p>
            <a:pPr marL="0" indent="0">
              <a:spcAft>
                <a:spcPts val="500"/>
              </a:spcAft>
              <a:buNone/>
            </a:pPr>
            <a:r>
              <a:rPr lang="en-US" b="1" dirty="0"/>
              <a:t>Slide Objectives</a:t>
            </a:r>
            <a:endParaRPr lang="en-US" sz="1100" dirty="0"/>
          </a:p>
          <a:p>
            <a:pPr lvl="0">
              <a:spcAft>
                <a:spcPts val="500"/>
              </a:spcAft>
            </a:pPr>
            <a:r>
              <a:rPr lang="en-US" dirty="0"/>
              <a:t>Explain the three established terms in the industry for cloud services</a:t>
            </a:r>
            <a:endParaRPr lang="en-US" sz="1100" dirty="0"/>
          </a:p>
          <a:p>
            <a:pPr marL="0" indent="0">
              <a:spcAft>
                <a:spcPts val="500"/>
              </a:spcAft>
              <a:buNone/>
            </a:pPr>
            <a:r>
              <a:rPr lang="en-US" b="1" dirty="0"/>
              <a:t>Speaker Notes</a:t>
            </a:r>
            <a:endParaRPr lang="en-US" sz="1100" dirty="0"/>
          </a:p>
          <a:p>
            <a:pPr lvl="0">
              <a:spcAft>
                <a:spcPts val="500"/>
              </a:spcAft>
            </a:pPr>
            <a:r>
              <a:rPr lang="en-US" dirty="0"/>
              <a:t>There is a lot of discussions in the industry about different terms like PaaS, IaaS, and SaaS</a:t>
            </a:r>
            <a:endParaRPr lang="en-US" sz="1100" dirty="0"/>
          </a:p>
          <a:p>
            <a:pPr lvl="0">
              <a:spcAft>
                <a:spcPts val="500"/>
              </a:spcAft>
            </a:pPr>
            <a:r>
              <a:rPr lang="en-US" dirty="0"/>
              <a:t>Since </a:t>
            </a:r>
            <a:r>
              <a:rPr lang="en-US" dirty="0">
                <a:solidFill>
                  <a:srgbClr val="FF0000"/>
                </a:solidFill>
              </a:rPr>
              <a:t>PDC08</a:t>
            </a:r>
            <a:r>
              <a:rPr lang="en-US" dirty="0"/>
              <a:t>, when we first announced Microsoft Azure, our focus has been on delivering:</a:t>
            </a:r>
            <a:endParaRPr lang="en-US" sz="1100" dirty="0"/>
          </a:p>
          <a:p>
            <a:pPr lvl="1">
              <a:spcAft>
                <a:spcPts val="500"/>
              </a:spcAft>
            </a:pPr>
            <a:r>
              <a:rPr lang="en-US" dirty="0"/>
              <a:t>A </a:t>
            </a:r>
            <a:r>
              <a:rPr lang="en-US" dirty="0" err="1"/>
              <a:t>PaaS</a:t>
            </a:r>
            <a:r>
              <a:rPr lang="en-US" dirty="0"/>
              <a:t> offering with which you can build applications</a:t>
            </a:r>
            <a:endParaRPr lang="en-US" sz="1100" dirty="0"/>
          </a:p>
          <a:p>
            <a:pPr lvl="1">
              <a:spcAft>
                <a:spcPts val="500"/>
              </a:spcAft>
            </a:pPr>
            <a:r>
              <a:rPr lang="en-US" dirty="0"/>
              <a:t>An offering in which the platform abstracts you from the complexities of building and running applications</a:t>
            </a:r>
            <a:endParaRPr lang="en-US" sz="1100" dirty="0"/>
          </a:p>
          <a:p>
            <a:pPr lvl="0">
              <a:spcAft>
                <a:spcPts val="500"/>
              </a:spcAft>
            </a:pPr>
            <a:r>
              <a:rPr lang="en-US" dirty="0"/>
              <a:t>We fundamentally believe that the future path forward for development is by providing a platform. In fact, as you will see in a few minutes, we believe that there are a number of new capabilities that should be delivered as services to the platform</a:t>
            </a:r>
            <a:endParaRPr lang="en-US" sz="1100" dirty="0"/>
          </a:p>
          <a:p>
            <a:pPr marL="0" indent="0">
              <a:spcAft>
                <a:spcPts val="500"/>
              </a:spcAft>
              <a:buNone/>
            </a:pPr>
            <a:r>
              <a:rPr lang="en-US" b="1" dirty="0"/>
              <a:t>Notes</a:t>
            </a:r>
            <a:endParaRPr lang="en-US" sz="1100" dirty="0"/>
          </a:p>
          <a:p>
            <a:pPr lvl="0">
              <a:spcAft>
                <a:spcPts val="500"/>
              </a:spcAft>
            </a:pPr>
            <a:r>
              <a:rPr lang="en-US" dirty="0"/>
              <a:t>There is a lot of uncertainty in the industry when it comes to the cloud</a:t>
            </a:r>
            <a:endParaRPr lang="en-US" sz="1100" dirty="0"/>
          </a:p>
          <a:p>
            <a:pPr lvl="0">
              <a:spcAft>
                <a:spcPts val="500"/>
              </a:spcAft>
            </a:pPr>
            <a:r>
              <a:rPr lang="en-US" dirty="0"/>
              <a:t>It is important that you understand:</a:t>
            </a:r>
            <a:endParaRPr lang="en-US" sz="1100" dirty="0"/>
          </a:p>
          <a:p>
            <a:pPr lvl="1">
              <a:spcAft>
                <a:spcPts val="500"/>
              </a:spcAft>
            </a:pPr>
            <a:r>
              <a:rPr lang="en-US" dirty="0"/>
              <a:t>What is happening in the industry</a:t>
            </a:r>
            <a:endParaRPr lang="en-US" sz="1100" dirty="0"/>
          </a:p>
          <a:p>
            <a:pPr lvl="1">
              <a:spcAft>
                <a:spcPts val="500"/>
              </a:spcAft>
            </a:pPr>
            <a:r>
              <a:rPr lang="en-US" dirty="0"/>
              <a:t>What we think about the cloud</a:t>
            </a:r>
          </a:p>
          <a:p>
            <a:pPr lvl="1">
              <a:spcAft>
                <a:spcPts val="500"/>
              </a:spcAft>
            </a:pPr>
            <a:endParaRPr lang="en-US" sz="1100" dirty="0"/>
          </a:p>
          <a:p>
            <a:r>
              <a:rPr lang="en-US" dirty="0"/>
              <a:t>The industry has defined three categories of services, which is the most commonly used taxonomy for differentiating between the types of cloud services</a:t>
            </a:r>
            <a:endParaRPr lang="en-US" sz="1100" dirty="0"/>
          </a:p>
          <a:p>
            <a:pPr lvl="1"/>
            <a:r>
              <a:rPr lang="en-US" dirty="0" err="1"/>
              <a:t>IaaS</a:t>
            </a:r>
            <a:r>
              <a:rPr lang="en-US" dirty="0"/>
              <a:t>: A set of infrastructure-level capabilities, such as an Operating System (OS) and network connectivity, that are delivered as pay-for-use services and can be used to host applications</a:t>
            </a:r>
            <a:endParaRPr lang="en-US" sz="1100" dirty="0"/>
          </a:p>
          <a:p>
            <a:pPr lvl="1"/>
            <a:r>
              <a:rPr lang="en-US" dirty="0" err="1"/>
              <a:t>PaaS</a:t>
            </a:r>
            <a:r>
              <a:rPr lang="en-US" dirty="0"/>
              <a:t>: Higher-level sets of functionality that are delivered as consumable services for developers who are building applications. </a:t>
            </a:r>
            <a:r>
              <a:rPr lang="en-US" dirty="0" err="1"/>
              <a:t>PaaS</a:t>
            </a:r>
            <a:r>
              <a:rPr lang="en-US" dirty="0"/>
              <a:t> is about abstracting developers from the underlying infrastructure to enable applications to be composed quickly</a:t>
            </a:r>
            <a:endParaRPr lang="en-US" sz="1100" dirty="0"/>
          </a:p>
          <a:p>
            <a:pPr lvl="1"/>
            <a:r>
              <a:rPr lang="en-US" dirty="0"/>
              <a:t>SaaS: Using a service delivery model, applications are delivered for organizations to consume and use. Typically, an organization would pay for the use of the application. Alternately, the application could be monetized through ad revenue</a:t>
            </a:r>
            <a:endParaRPr lang="en-US" sz="1100" dirty="0"/>
          </a:p>
          <a:p>
            <a:pPr lvl="1">
              <a:spcAft>
                <a:spcPts val="500"/>
              </a:spcAft>
            </a:pPr>
            <a:endParaRPr lang="en-US" sz="1100" dirty="0"/>
          </a:p>
        </p:txBody>
      </p:sp>
      <p:sp>
        <p:nvSpPr>
          <p:cNvPr id="8" name="Rectangle 7"/>
          <p:cNvSpPr/>
          <p:nvPr/>
        </p:nvSpPr>
        <p:spPr>
          <a:xfrm>
            <a:off x="-3175000" y="4622799"/>
            <a:ext cx="3175000" cy="938719"/>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TWB_Trevor:</a:t>
            </a:r>
          </a:p>
          <a:p>
            <a:r>
              <a:rPr lang="en-US" sz="1100" i="1" dirty="0">
                <a:latin typeface="Calibri"/>
              </a:rPr>
              <a:t>04 October 2013
</a:t>
            </a:r>
            <a:r>
              <a:rPr lang="en-US" sz="1100" dirty="0">
                <a:latin typeface="Calibri"/>
              </a:rPr>
              <a:t>What does “PDC08” refer to? Is it a reference to the Professional Developers Conference held in 2008?</a:t>
            </a:r>
          </a:p>
        </p:txBody>
      </p:sp>
    </p:spTree>
    <p:extLst>
      <p:ext uri="{BB962C8B-B14F-4D97-AF65-F5344CB8AC3E}">
        <p14:creationId xmlns:p14="http://schemas.microsoft.com/office/powerpoint/2010/main" val="3879287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6" name="Slide Image Placeholder 5"/>
          <p:cNvSpPr>
            <a:spLocks noGrp="1" noRot="1" noChangeAspect="1"/>
          </p:cNvSpPr>
          <p:nvPr>
            <p:ph type="sldImg"/>
          </p:nvPr>
        </p:nvSpPr>
        <p:spPr>
          <a:xfrm>
            <a:off x="381000" y="482600"/>
            <a:ext cx="6096000" cy="3429000"/>
          </a:xfrm>
        </p:spPr>
      </p:sp>
      <p:sp>
        <p:nvSpPr>
          <p:cNvPr id="7" name="Notes Placeholder 6"/>
          <p:cNvSpPr>
            <a:spLocks noGrp="1"/>
          </p:cNvSpPr>
          <p:nvPr>
            <p:ph type="body" idx="1"/>
          </p:nvPr>
        </p:nvSpPr>
        <p:spPr/>
        <p:txBody>
          <a:bodyPr/>
          <a:lstStyle/>
          <a:p>
            <a:pPr marL="0" indent="0">
              <a:buNone/>
            </a:pPr>
            <a:r>
              <a:rPr lang="en-US" b="1" dirty="0"/>
              <a:t>Slide Objectives</a:t>
            </a:r>
            <a:endParaRPr lang="en-US" sz="1100" dirty="0"/>
          </a:p>
          <a:p>
            <a:pPr lvl="0"/>
            <a:r>
              <a:rPr lang="en-US" dirty="0"/>
              <a:t>Explain the differences and relationship between </a:t>
            </a:r>
            <a:r>
              <a:rPr lang="en-US" dirty="0" err="1"/>
              <a:t>IaaS</a:t>
            </a:r>
            <a:r>
              <a:rPr lang="en-US" dirty="0"/>
              <a:t>, </a:t>
            </a:r>
            <a:r>
              <a:rPr lang="en-US" dirty="0" err="1"/>
              <a:t>PaaS</a:t>
            </a:r>
            <a:r>
              <a:rPr lang="en-US" dirty="0"/>
              <a:t>, and </a:t>
            </a:r>
            <a:r>
              <a:rPr lang="en-US" dirty="0" err="1"/>
              <a:t>SaaS</a:t>
            </a:r>
            <a:r>
              <a:rPr lang="en-US" dirty="0"/>
              <a:t> in more detail</a:t>
            </a:r>
            <a:endParaRPr lang="en-US" sz="1100" dirty="0"/>
          </a:p>
          <a:p>
            <a:pPr marL="0" indent="0">
              <a:buNone/>
            </a:pPr>
            <a:r>
              <a:rPr lang="en-US" b="1" dirty="0"/>
              <a:t>Speaker Notes</a:t>
            </a:r>
            <a:endParaRPr lang="en-US" sz="1100" dirty="0"/>
          </a:p>
          <a:p>
            <a:pPr lvl="0"/>
            <a:r>
              <a:rPr lang="en-US" dirty="0"/>
              <a:t>Another way to look at the cloud services taxonomy and how this taxonomy maps to the components in an IT infrastructure is as follows:</a:t>
            </a:r>
            <a:endParaRPr lang="en-US" sz="1100" dirty="0"/>
          </a:p>
          <a:p>
            <a:pPr lvl="1"/>
            <a:r>
              <a:rPr lang="en-US" dirty="0"/>
              <a:t>Packaged software: With packaged software, a customer would be responsible for managing the entire stack, ranging from the network connectivity to the applications</a:t>
            </a:r>
            <a:endParaRPr lang="en-US" sz="1100" dirty="0"/>
          </a:p>
          <a:p>
            <a:pPr lvl="1"/>
            <a:r>
              <a:rPr lang="en-US" dirty="0" err="1"/>
              <a:t>IaaS</a:t>
            </a:r>
            <a:r>
              <a:rPr lang="en-US" dirty="0"/>
              <a:t>:</a:t>
            </a:r>
          </a:p>
          <a:p>
            <a:pPr lvl="2"/>
            <a:r>
              <a:rPr lang="en-US" dirty="0"/>
              <a:t>With </a:t>
            </a:r>
            <a:r>
              <a:rPr lang="en-US" dirty="0" err="1"/>
              <a:t>IaaS</a:t>
            </a:r>
            <a:r>
              <a:rPr lang="en-US" dirty="0"/>
              <a:t>, the lower levels of the stack are managed by a vendor. Some of these components can be provided by traditional </a:t>
            </a:r>
            <a:r>
              <a:rPr lang="en-US" dirty="0" err="1"/>
              <a:t>hosters</a:t>
            </a:r>
            <a:r>
              <a:rPr lang="en-US" dirty="0"/>
              <a:t>. In fact, most of them have moved to a virtualized offering</a:t>
            </a:r>
            <a:endParaRPr lang="en-US" sz="1100" dirty="0"/>
          </a:p>
          <a:p>
            <a:pPr lvl="3"/>
            <a:r>
              <a:rPr lang="en-US" dirty="0"/>
              <a:t>Very few actually provide an OS</a:t>
            </a:r>
            <a:endParaRPr lang="en-US" sz="1100" dirty="0"/>
          </a:p>
          <a:p>
            <a:pPr lvl="3"/>
            <a:r>
              <a:rPr lang="en-US" dirty="0"/>
              <a:t>The customer is still responsible for managing the OS through the applications</a:t>
            </a:r>
            <a:endParaRPr lang="en-US" sz="1100" dirty="0"/>
          </a:p>
          <a:p>
            <a:pPr lvl="3"/>
            <a:r>
              <a:rPr lang="en-US" dirty="0"/>
              <a:t>An obvious benefit with </a:t>
            </a:r>
            <a:r>
              <a:rPr lang="en-US" dirty="0" err="1"/>
              <a:t>IaaS</a:t>
            </a:r>
            <a:r>
              <a:rPr lang="en-US" dirty="0"/>
              <a:t> is that it frees the developer from many concerns when provisioning physical or Virtual Machines (VMs)</a:t>
            </a:r>
            <a:endParaRPr lang="en-US" sz="1100" dirty="0"/>
          </a:p>
          <a:p>
            <a:pPr lvl="3"/>
            <a:r>
              <a:rPr lang="en-US" dirty="0"/>
              <a:t>This was one of the earliest and primary use cases for Amazon Web Services Elastic Cloud Compute (EC2)</a:t>
            </a:r>
            <a:endParaRPr lang="en-US" sz="1100" dirty="0"/>
          </a:p>
          <a:p>
            <a:pPr lvl="3"/>
            <a:r>
              <a:rPr lang="en-US" dirty="0"/>
              <a:t>Developers were able to readily provision VMs (Amazon Machine Images, abbreviated as AMIs) on EC2, develop and test solutions and, often, run the results in production</a:t>
            </a:r>
            <a:endParaRPr lang="en-US" sz="1100" dirty="0"/>
          </a:p>
          <a:p>
            <a:pPr lvl="3"/>
            <a:r>
              <a:rPr lang="en-US" dirty="0"/>
              <a:t>The only requirement was a credit card to pay for the services</a:t>
            </a:r>
            <a:endParaRPr lang="en-US" sz="1100" dirty="0"/>
          </a:p>
          <a:p>
            <a:pPr lvl="1"/>
            <a:r>
              <a:rPr lang="en-US" dirty="0" err="1"/>
              <a:t>PaaS</a:t>
            </a:r>
            <a:r>
              <a:rPr lang="en-US" dirty="0"/>
              <a:t>:</a:t>
            </a:r>
          </a:p>
          <a:p>
            <a:pPr lvl="2"/>
            <a:r>
              <a:rPr lang="en-US" dirty="0"/>
              <a:t>With </a:t>
            </a:r>
            <a:r>
              <a:rPr lang="en-US" dirty="0" err="1"/>
              <a:t>PaaS</a:t>
            </a:r>
            <a:r>
              <a:rPr lang="en-US" dirty="0"/>
              <a:t>, everything from the network connectivity through the runtime is provided and managed by the platform vendor</a:t>
            </a:r>
            <a:endParaRPr lang="en-US" sz="1100" dirty="0"/>
          </a:p>
          <a:p>
            <a:pPr lvl="3"/>
            <a:r>
              <a:rPr lang="en-US" dirty="0">
                <a:solidFill>
                  <a:srgbClr val="FF0000"/>
                </a:solidFill>
              </a:rPr>
              <a:t>Microsoft Azure fits best in this category today</a:t>
            </a:r>
            <a:endParaRPr lang="en-US" sz="1100" dirty="0">
              <a:solidFill>
                <a:srgbClr val="FF0000"/>
              </a:solidFill>
            </a:endParaRPr>
          </a:p>
          <a:p>
            <a:pPr lvl="3"/>
            <a:r>
              <a:rPr lang="en-US" dirty="0"/>
              <a:t>In fact, because we do not provide access to the underlying virtualization or OS </a:t>
            </a:r>
            <a:r>
              <a:rPr lang="en-US" dirty="0">
                <a:solidFill>
                  <a:srgbClr val="FF0000"/>
                </a:solidFill>
              </a:rPr>
              <a:t>today</a:t>
            </a:r>
            <a:r>
              <a:rPr lang="en-US" dirty="0"/>
              <a:t>, we are often referred to as not providing </a:t>
            </a:r>
            <a:r>
              <a:rPr lang="en-US" dirty="0" err="1"/>
              <a:t>IaaS</a:t>
            </a:r>
            <a:endParaRPr lang="en-US" sz="1100" dirty="0"/>
          </a:p>
          <a:p>
            <a:pPr lvl="3"/>
            <a:r>
              <a:rPr lang="en-US" dirty="0" err="1"/>
              <a:t>PaaS</a:t>
            </a:r>
            <a:r>
              <a:rPr lang="en-US" dirty="0"/>
              <a:t> offerings further reduce the developer burden by additionally supporting the platform runtime and related application services</a:t>
            </a:r>
            <a:endParaRPr lang="en-US" sz="1100" dirty="0"/>
          </a:p>
          <a:p>
            <a:pPr lvl="3"/>
            <a:r>
              <a:rPr lang="en-US" dirty="0"/>
              <a:t>With </a:t>
            </a:r>
            <a:r>
              <a:rPr lang="en-US" dirty="0" err="1"/>
              <a:t>PaaS</a:t>
            </a:r>
            <a:r>
              <a:rPr lang="en-US" dirty="0"/>
              <a:t>, the developer can immediately begin creating the business logic for an application</a:t>
            </a:r>
            <a:endParaRPr lang="en-US" sz="1100" dirty="0"/>
          </a:p>
          <a:p>
            <a:pPr lvl="3"/>
            <a:r>
              <a:rPr lang="en-US" dirty="0"/>
              <a:t>Potentially, the increase in productivity is considerable. In addition, since the hardware and operational aspects of the cloud platform are also managed by the cloud platform provider, applications can quickly be taken from an idea to reality</a:t>
            </a:r>
            <a:endParaRPr lang="en-US" sz="1100" dirty="0"/>
          </a:p>
          <a:p>
            <a:r>
              <a:rPr lang="en-US" dirty="0"/>
              <a:t>SaaS:</a:t>
            </a:r>
          </a:p>
          <a:p>
            <a:pPr lvl="1"/>
            <a:r>
              <a:rPr lang="en-US" dirty="0"/>
              <a:t>Finally, with SaaS, a vendor provides the application and abstracts you from all of the underlying components</a:t>
            </a:r>
            <a:endParaRPr lang="en-US" sz="1100" dirty="0"/>
          </a:p>
          <a:p>
            <a:pPr lvl="3"/>
            <a:endParaRPr lang="en-US" dirty="0"/>
          </a:p>
        </p:txBody>
      </p:sp>
      <p:sp>
        <p:nvSpPr>
          <p:cNvPr id="8" name="Rectangle 7"/>
          <p:cNvSpPr/>
          <p:nvPr/>
        </p:nvSpPr>
        <p:spPr>
          <a:xfrm>
            <a:off x="-2794000" y="7507322"/>
            <a:ext cx="3175000" cy="938719"/>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Biju</a:t>
            </a:r>
          </a:p>
          <a:p>
            <a:r>
              <a:rPr lang="en-US" sz="1100" i="1" dirty="0">
                <a:latin typeface="Calibri"/>
              </a:rPr>
              <a:t>04 October 2013
</a:t>
            </a:r>
            <a:r>
              <a:rPr lang="en-US" sz="1100" dirty="0">
                <a:latin typeface="Calibri"/>
              </a:rPr>
              <a:t>Kindly provide substantiation for the claim made against third-party software.</a:t>
            </a:r>
          </a:p>
        </p:txBody>
      </p:sp>
    </p:spTree>
    <p:extLst>
      <p:ext uri="{BB962C8B-B14F-4D97-AF65-F5344CB8AC3E}">
        <p14:creationId xmlns:p14="http://schemas.microsoft.com/office/powerpoint/2010/main" val="164732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6" name="Slide Image Placeholder 5"/>
          <p:cNvSpPr>
            <a:spLocks noGrp="1" noRot="1" noChangeAspect="1"/>
          </p:cNvSpPr>
          <p:nvPr>
            <p:ph type="sldImg"/>
          </p:nvPr>
        </p:nvSpPr>
        <p:spPr>
          <a:xfrm>
            <a:off x="381000" y="482600"/>
            <a:ext cx="6096000" cy="3429000"/>
          </a:xfrm>
        </p:spPr>
      </p:sp>
      <p:sp>
        <p:nvSpPr>
          <p:cNvPr id="7" name="Notes Placeholder 6"/>
          <p:cNvSpPr>
            <a:spLocks noGrp="1"/>
          </p:cNvSpPr>
          <p:nvPr>
            <p:ph type="body" idx="1"/>
          </p:nvPr>
        </p:nvSpPr>
        <p:spPr/>
        <p:txBody>
          <a:bodyPr/>
          <a:lstStyle/>
          <a:p>
            <a:pPr marL="0" indent="0">
              <a:buNone/>
            </a:pPr>
            <a:r>
              <a:rPr lang="en-US" b="1" dirty="0"/>
              <a:t>Slide Objectives</a:t>
            </a:r>
            <a:endParaRPr lang="en-US" sz="1100" dirty="0"/>
          </a:p>
          <a:p>
            <a:pPr lvl="0"/>
            <a:r>
              <a:rPr lang="en-US" dirty="0"/>
              <a:t>Explain the differences and relationship between </a:t>
            </a:r>
            <a:r>
              <a:rPr lang="en-US" dirty="0" err="1"/>
              <a:t>IaaS</a:t>
            </a:r>
            <a:r>
              <a:rPr lang="en-US" dirty="0"/>
              <a:t>, </a:t>
            </a:r>
            <a:r>
              <a:rPr lang="en-US" dirty="0" err="1"/>
              <a:t>PaaS</a:t>
            </a:r>
            <a:r>
              <a:rPr lang="en-US" dirty="0"/>
              <a:t>, and </a:t>
            </a:r>
            <a:r>
              <a:rPr lang="en-US" dirty="0" err="1"/>
              <a:t>SaaS</a:t>
            </a:r>
            <a:r>
              <a:rPr lang="en-US" dirty="0"/>
              <a:t> in more detail</a:t>
            </a:r>
            <a:endParaRPr lang="en-US" sz="1100" dirty="0"/>
          </a:p>
          <a:p>
            <a:pPr marL="0" indent="0">
              <a:buNone/>
            </a:pPr>
            <a:r>
              <a:rPr lang="en-US" b="1" dirty="0"/>
              <a:t>Speaker Notes</a:t>
            </a:r>
            <a:endParaRPr lang="en-US" sz="1100" dirty="0"/>
          </a:p>
          <a:p>
            <a:pPr lvl="0"/>
            <a:r>
              <a:rPr lang="en-US" dirty="0"/>
              <a:t>Another way to look at the cloud services taxonomy and how this taxonomy maps to the components in an IT infrastructure is as follows:</a:t>
            </a:r>
            <a:endParaRPr lang="en-US" sz="1100" dirty="0"/>
          </a:p>
          <a:p>
            <a:pPr lvl="1"/>
            <a:r>
              <a:rPr lang="en-US" dirty="0"/>
              <a:t>Packaged software: With packaged software, a customer would be responsible for managing the entire stack, ranging from the network connectivity to the applications</a:t>
            </a:r>
            <a:endParaRPr lang="en-US" sz="1100" dirty="0"/>
          </a:p>
          <a:p>
            <a:pPr lvl="1"/>
            <a:r>
              <a:rPr lang="en-US" dirty="0" err="1"/>
              <a:t>IaaS</a:t>
            </a:r>
            <a:r>
              <a:rPr lang="en-US" dirty="0"/>
              <a:t>:</a:t>
            </a:r>
          </a:p>
          <a:p>
            <a:pPr lvl="2"/>
            <a:r>
              <a:rPr lang="en-US" dirty="0"/>
              <a:t>With </a:t>
            </a:r>
            <a:r>
              <a:rPr lang="en-US" dirty="0" err="1"/>
              <a:t>IaaS</a:t>
            </a:r>
            <a:r>
              <a:rPr lang="en-US" dirty="0"/>
              <a:t>, the lower levels of the stack are managed by a vendor. Some of these components can be provided by traditional </a:t>
            </a:r>
            <a:r>
              <a:rPr lang="en-US" dirty="0" err="1"/>
              <a:t>hosters</a:t>
            </a:r>
            <a:r>
              <a:rPr lang="en-US" dirty="0"/>
              <a:t>. In fact, most of them have moved to a virtualized offering</a:t>
            </a:r>
            <a:endParaRPr lang="en-US" sz="1100" dirty="0"/>
          </a:p>
          <a:p>
            <a:pPr lvl="3"/>
            <a:r>
              <a:rPr lang="en-US" dirty="0"/>
              <a:t>Very few actually provide an OS</a:t>
            </a:r>
            <a:endParaRPr lang="en-US" sz="1100" dirty="0"/>
          </a:p>
          <a:p>
            <a:pPr lvl="3"/>
            <a:r>
              <a:rPr lang="en-US" dirty="0"/>
              <a:t>The customer is still responsible for managing the OS through the applications</a:t>
            </a:r>
            <a:endParaRPr lang="en-US" sz="1100" dirty="0"/>
          </a:p>
          <a:p>
            <a:pPr lvl="3"/>
            <a:r>
              <a:rPr lang="en-US" dirty="0"/>
              <a:t>An obvious benefit with </a:t>
            </a:r>
            <a:r>
              <a:rPr lang="en-US" dirty="0" err="1"/>
              <a:t>IaaS</a:t>
            </a:r>
            <a:r>
              <a:rPr lang="en-US" dirty="0"/>
              <a:t> is that it frees the developer from many concerns when provisioning physical or Virtual Machines (VMs)</a:t>
            </a:r>
            <a:endParaRPr lang="en-US" sz="1100" dirty="0"/>
          </a:p>
          <a:p>
            <a:pPr lvl="3"/>
            <a:r>
              <a:rPr lang="en-US" dirty="0"/>
              <a:t>This was one of the earliest and primary use cases for Amazon Web Services Elastic Cloud Compute (EC2)</a:t>
            </a:r>
            <a:endParaRPr lang="en-US" sz="1100" dirty="0"/>
          </a:p>
          <a:p>
            <a:pPr lvl="3"/>
            <a:r>
              <a:rPr lang="en-US" dirty="0"/>
              <a:t>Developers were able to readily provision VMs (Amazon Machine Images, abbreviated as AMIs) on EC2, develop and test solutions and, often, run the results in production</a:t>
            </a:r>
            <a:endParaRPr lang="en-US" sz="1100" dirty="0"/>
          </a:p>
          <a:p>
            <a:pPr lvl="3"/>
            <a:r>
              <a:rPr lang="en-US" dirty="0"/>
              <a:t>The only requirement was a credit card to pay for the services</a:t>
            </a:r>
            <a:endParaRPr lang="en-US" sz="1100" dirty="0"/>
          </a:p>
          <a:p>
            <a:pPr lvl="1"/>
            <a:r>
              <a:rPr lang="en-US" dirty="0" err="1"/>
              <a:t>PaaS</a:t>
            </a:r>
            <a:r>
              <a:rPr lang="en-US" dirty="0"/>
              <a:t>:</a:t>
            </a:r>
          </a:p>
          <a:p>
            <a:pPr lvl="2"/>
            <a:r>
              <a:rPr lang="en-US" dirty="0"/>
              <a:t>With </a:t>
            </a:r>
            <a:r>
              <a:rPr lang="en-US" dirty="0" err="1"/>
              <a:t>PaaS</a:t>
            </a:r>
            <a:r>
              <a:rPr lang="en-US" dirty="0"/>
              <a:t>, everything from the network connectivity through the runtime is provided and managed by the platform vendor</a:t>
            </a:r>
            <a:endParaRPr lang="en-US" sz="1100" dirty="0"/>
          </a:p>
          <a:p>
            <a:pPr lvl="3"/>
            <a:r>
              <a:rPr lang="en-US" dirty="0">
                <a:solidFill>
                  <a:srgbClr val="FF0000"/>
                </a:solidFill>
              </a:rPr>
              <a:t>Microsoft Azure fits best in this category today</a:t>
            </a:r>
            <a:endParaRPr lang="en-US" sz="1100" dirty="0">
              <a:solidFill>
                <a:srgbClr val="FF0000"/>
              </a:solidFill>
            </a:endParaRPr>
          </a:p>
          <a:p>
            <a:pPr lvl="3"/>
            <a:r>
              <a:rPr lang="en-US" dirty="0"/>
              <a:t>In fact, because we do not provide access to the underlying virtualization or OS </a:t>
            </a:r>
            <a:r>
              <a:rPr lang="en-US" dirty="0">
                <a:solidFill>
                  <a:srgbClr val="FF0000"/>
                </a:solidFill>
              </a:rPr>
              <a:t>today</a:t>
            </a:r>
            <a:r>
              <a:rPr lang="en-US" dirty="0"/>
              <a:t>, we are often referred to as not providing </a:t>
            </a:r>
            <a:r>
              <a:rPr lang="en-US" dirty="0" err="1"/>
              <a:t>IaaS</a:t>
            </a:r>
            <a:endParaRPr lang="en-US" sz="1100" dirty="0"/>
          </a:p>
          <a:p>
            <a:pPr lvl="3"/>
            <a:r>
              <a:rPr lang="en-US" dirty="0" err="1"/>
              <a:t>PaaS</a:t>
            </a:r>
            <a:r>
              <a:rPr lang="en-US" dirty="0"/>
              <a:t> offerings further reduce the developer burden by additionally supporting the platform runtime and related application services</a:t>
            </a:r>
            <a:endParaRPr lang="en-US" sz="1100" dirty="0"/>
          </a:p>
          <a:p>
            <a:pPr lvl="3"/>
            <a:r>
              <a:rPr lang="en-US" dirty="0"/>
              <a:t>With </a:t>
            </a:r>
            <a:r>
              <a:rPr lang="en-US" dirty="0" err="1"/>
              <a:t>PaaS</a:t>
            </a:r>
            <a:r>
              <a:rPr lang="en-US" dirty="0"/>
              <a:t>, the developer can immediately begin creating the business logic for an application</a:t>
            </a:r>
            <a:endParaRPr lang="en-US" sz="1100" dirty="0"/>
          </a:p>
          <a:p>
            <a:pPr lvl="3"/>
            <a:r>
              <a:rPr lang="en-US" dirty="0"/>
              <a:t>Potentially, the increase in productivity is considerable. In addition, since the hardware and operational aspects of the cloud platform are also managed by the cloud platform provider, applications can quickly be taken from an idea to reality</a:t>
            </a:r>
            <a:endParaRPr lang="en-US" sz="1100" dirty="0"/>
          </a:p>
          <a:p>
            <a:r>
              <a:rPr lang="en-US" dirty="0"/>
              <a:t>SaaS:</a:t>
            </a:r>
          </a:p>
          <a:p>
            <a:pPr lvl="1"/>
            <a:r>
              <a:rPr lang="en-US" dirty="0"/>
              <a:t>Finally, with SaaS, a vendor provides the application and abstracts you from all of the underlying components</a:t>
            </a:r>
            <a:endParaRPr lang="en-US" sz="1100" dirty="0"/>
          </a:p>
          <a:p>
            <a:pPr lvl="3"/>
            <a:endParaRPr lang="en-US" dirty="0"/>
          </a:p>
        </p:txBody>
      </p:sp>
      <p:sp>
        <p:nvSpPr>
          <p:cNvPr id="8" name="Rectangle 7"/>
          <p:cNvSpPr/>
          <p:nvPr/>
        </p:nvSpPr>
        <p:spPr>
          <a:xfrm>
            <a:off x="-2794000" y="7507322"/>
            <a:ext cx="3175000" cy="938719"/>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Biju</a:t>
            </a:r>
          </a:p>
          <a:p>
            <a:r>
              <a:rPr lang="en-US" sz="1100" i="1" dirty="0">
                <a:latin typeface="Calibri"/>
              </a:rPr>
              <a:t>04 October 2013
</a:t>
            </a:r>
            <a:r>
              <a:rPr lang="en-US" sz="1100" dirty="0">
                <a:latin typeface="Calibri"/>
              </a:rPr>
              <a:t>Kindly provide substantiation for the claim made against third-party software.</a:t>
            </a:r>
          </a:p>
        </p:txBody>
      </p:sp>
    </p:spTree>
    <p:extLst>
      <p:ext uri="{BB962C8B-B14F-4D97-AF65-F5344CB8AC3E}">
        <p14:creationId xmlns:p14="http://schemas.microsoft.com/office/powerpoint/2010/main" val="2223375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17</a:t>
            </a:fld>
            <a:endParaRPr lang="en-US"/>
          </a:p>
        </p:txBody>
      </p:sp>
    </p:spTree>
    <p:extLst>
      <p:ext uri="{BB962C8B-B14F-4D97-AF65-F5344CB8AC3E}">
        <p14:creationId xmlns:p14="http://schemas.microsoft.com/office/powerpoint/2010/main" val="1197169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lvl="0"/>
            <a:r>
              <a:rPr lang="en-US" sz="1200" b="1" kern="1200" dirty="0">
                <a:solidFill>
                  <a:schemeClr val="tx1"/>
                </a:solidFill>
                <a:effectLst/>
                <a:latin typeface="Segoe UI Light" pitchFamily="34" charset="0"/>
                <a:ea typeface="ＭＳ Ｐゴシック" charset="0"/>
                <a:cs typeface="ＭＳ Ｐゴシック" charset="0"/>
              </a:rPr>
              <a:t>This slide was taken from Azure EBC Deck FY16 v1.3.pptx</a:t>
            </a:r>
          </a:p>
          <a:p>
            <a:pPr marL="0" indent="0">
              <a:buNone/>
            </a:pPr>
            <a:r>
              <a:rPr lang="en-US" b="1" dirty="0"/>
              <a:t>Speaker Notes</a:t>
            </a:r>
            <a:endParaRPr lang="en-US" dirty="0"/>
          </a:p>
          <a:p>
            <a:pPr lvl="0"/>
            <a:r>
              <a:rPr lang="en-US" dirty="0"/>
              <a:t>Microsoft Azure itself is deployed around the world</a:t>
            </a:r>
          </a:p>
          <a:p>
            <a:pPr lvl="0"/>
            <a:r>
              <a:rPr lang="en-US" dirty="0"/>
              <a:t>Microsoft Azure involves the concept of regions, which is where you select to place and run your code</a:t>
            </a:r>
          </a:p>
          <a:p>
            <a:pPr lvl="0"/>
            <a:r>
              <a:rPr lang="en-US" dirty="0"/>
              <a:t>Each region has a </a:t>
            </a:r>
            <a:r>
              <a:rPr lang="en-US" dirty="0">
                <a:solidFill>
                  <a:srgbClr val="FF0000"/>
                </a:solidFill>
              </a:rPr>
              <a:t>Microsoft Azure data center</a:t>
            </a:r>
          </a:p>
          <a:p>
            <a:pPr lvl="0"/>
            <a:r>
              <a:rPr lang="en-US" dirty="0"/>
              <a:t>These data centers are massive facilities that host tens of thousands or, in some cases, hundreds of thousands of servers</a:t>
            </a:r>
          </a:p>
          <a:p>
            <a:pPr lvl="0"/>
            <a:r>
              <a:rPr lang="en-US" dirty="0"/>
              <a:t>As shown on this slide, we also have a number of Content Delivery Network (CDN) edge points. They can be used to cache your content and deliver it even faster to customers</a:t>
            </a:r>
          </a:p>
          <a:p>
            <a:pPr lvl="0"/>
            <a:r>
              <a:rPr lang="en-US" dirty="0">
                <a:solidFill>
                  <a:srgbClr val="FF0000"/>
                </a:solidFill>
              </a:rPr>
              <a:t>What you are</a:t>
            </a:r>
          </a:p>
          <a:p>
            <a:r>
              <a:rPr lang="en-US" sz="1100" dirty="0">
                <a:solidFill>
                  <a:srgbClr val="FF0000"/>
                </a:solidFill>
              </a:rPr>
              <a:t>Once you build an application, you can choose any location in the world where you want to run it and you can move your workloads from region to region.</a:t>
            </a:r>
          </a:p>
          <a:p>
            <a:pPr lvl="0"/>
            <a:r>
              <a:rPr lang="en-US" sz="1100" dirty="0"/>
              <a:t>You can also:</a:t>
            </a:r>
          </a:p>
          <a:p>
            <a:pPr lvl="1"/>
            <a:r>
              <a:rPr lang="en-US" sz="1100" dirty="0"/>
              <a:t>Run your application in multiple regions simultaneously</a:t>
            </a:r>
          </a:p>
          <a:p>
            <a:pPr lvl="1"/>
            <a:r>
              <a:rPr lang="en-US" sz="1100" dirty="0"/>
              <a:t>Just direct traffic and customers to whichever version of the app is closest to them</a:t>
            </a:r>
          </a:p>
          <a:p>
            <a:pPr lvl="0"/>
            <a:r>
              <a:rPr lang="en-US" sz="1100" dirty="0">
                <a:solidFill>
                  <a:srgbClr val="FF0000"/>
                </a:solidFill>
              </a:rPr>
              <a:t>That gives you a</a:t>
            </a:r>
          </a:p>
          <a:p>
            <a:pPr marL="0" indent="0">
              <a:buNone/>
            </a:pPr>
            <a:r>
              <a:rPr lang="en-US" sz="1100" b="1" dirty="0"/>
              <a:t>Notes</a:t>
            </a:r>
            <a:endParaRPr lang="en-US" sz="1100" dirty="0"/>
          </a:p>
          <a:p>
            <a:pPr lvl="0"/>
            <a:r>
              <a:rPr lang="en-US" sz="1100" dirty="0"/>
              <a:t>Microsoft Azure services, such as compute and storage are now available in eight worldwide data centers with an additional 24 CDN endpoints</a:t>
            </a:r>
          </a:p>
          <a:p>
            <a:pPr lvl="0"/>
            <a:r>
              <a:rPr lang="en-US" sz="1100" dirty="0"/>
              <a:t>You cannot have a real cloud without a data center global footprint and a chance to reach a bigger customer base or audience in new markets</a:t>
            </a:r>
          </a:p>
          <a:p>
            <a:pPr lvl="0"/>
            <a:r>
              <a:rPr lang="en-US" dirty="0">
                <a:solidFill>
                  <a:srgbClr val="FF0000"/>
                </a:solidFill>
              </a:rPr>
              <a:t> going to see in the next couple months and years is that</a:t>
            </a:r>
            <a:r>
              <a:rPr lang="en-US" dirty="0"/>
              <a:t> we will rapidly expand our data center footprint around the world. As a result, you will have more options for running your applications</a:t>
            </a:r>
          </a:p>
          <a:p>
            <a:pPr lvl="0"/>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3313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7" name="Notes Placeholder 6"/>
          <p:cNvSpPr>
            <a:spLocks noGrp="1"/>
          </p:cNvSpPr>
          <p:nvPr>
            <p:ph type="body" idx="1"/>
          </p:nvPr>
        </p:nvSpPr>
        <p:spPr/>
        <p:txBody>
          <a:bodyPr/>
          <a:lstStyle/>
          <a:p>
            <a:pPr marL="0" indent="0">
              <a:buNone/>
            </a:pPr>
            <a:r>
              <a:rPr lang="en-US" b="1" dirty="0"/>
              <a:t>Speaker Notes</a:t>
            </a:r>
            <a:endParaRPr lang="en-US" dirty="0"/>
          </a:p>
          <a:p>
            <a:pPr lvl="0"/>
            <a:r>
              <a:rPr lang="en-US" dirty="0"/>
              <a:t>Before we dive into the tour of services is the approach we are taking with paying for services</a:t>
            </a:r>
          </a:p>
          <a:p>
            <a:pPr lvl="0"/>
            <a:r>
              <a:rPr lang="en-US" dirty="0"/>
              <a:t>This may be different for many of you who are familiar with hosting providers and on-premises systems</a:t>
            </a:r>
          </a:p>
          <a:p>
            <a:pPr lvl="0"/>
            <a:r>
              <a:rPr lang="en-US" dirty="0"/>
              <a:t>With Microsoft Azure, you pay only for what you use</a:t>
            </a:r>
          </a:p>
          <a:p>
            <a:pPr lvl="0"/>
            <a:r>
              <a:rPr lang="en-US" dirty="0"/>
              <a:t>There are no upfront costs</a:t>
            </a:r>
          </a:p>
          <a:p>
            <a:pPr lvl="0"/>
            <a:r>
              <a:rPr lang="en-US" dirty="0"/>
              <a:t>There is no need to buy any upfront server licenses; this is included in the price</a:t>
            </a:r>
          </a:p>
          <a:p>
            <a:pPr lvl="0"/>
            <a:r>
              <a:rPr lang="en-US" dirty="0"/>
              <a:t>Likewise, if you use a SQL database, through our SQL Database feature in Microsoft Azure, you do not have to buy a SQL Server license—this is also included in the price</a:t>
            </a:r>
          </a:p>
          <a:p>
            <a:pPr lvl="0"/>
            <a:r>
              <a:rPr lang="en-US" dirty="0"/>
              <a:t>For </a:t>
            </a:r>
            <a:r>
              <a:rPr lang="en-US" dirty="0">
                <a:solidFill>
                  <a:srgbClr val="FF0000"/>
                </a:solidFill>
              </a:rPr>
              <a:t>compute services</a:t>
            </a:r>
            <a:r>
              <a:rPr lang="en-US" dirty="0"/>
              <a:t>, such as VMs and websites you only pay by the hour</a:t>
            </a:r>
          </a:p>
          <a:p>
            <a:pPr lvl="0"/>
            <a:r>
              <a:rPr lang="en-US" dirty="0"/>
              <a:t>This gives you the flexibility to run your applications very cost effectively</a:t>
            </a:r>
          </a:p>
          <a:p>
            <a:pPr lvl="0"/>
            <a:r>
              <a:rPr lang="en-US" dirty="0"/>
              <a:t>You can scale up and scale down your solutions or even turn them on and off as necessary</a:t>
            </a:r>
          </a:p>
          <a:p>
            <a:pPr lvl="0"/>
            <a:r>
              <a:rPr lang="en-US" dirty="0"/>
              <a:t>This also opens up a wide range of possibilities in terms of the new types of apps you can build</a:t>
            </a:r>
          </a:p>
          <a:p>
            <a:r>
              <a:rPr lang="en-US" dirty="0"/>
              <a:t>As of </a:t>
            </a:r>
            <a:r>
              <a:rPr lang="en-US" dirty="0">
                <a:solidFill>
                  <a:srgbClr val="FF0000"/>
                </a:solidFill>
              </a:rPr>
              <a:t>6/3</a:t>
            </a:r>
            <a:r>
              <a:rPr lang="en-US" dirty="0"/>
              <a:t> charges are by the minute and stopped VMs do not incur charges</a:t>
            </a:r>
          </a:p>
          <a:p>
            <a:pPr lvl="0"/>
            <a:r>
              <a:rPr lang="en-US" dirty="0"/>
              <a:t>Pay only for what you use — The asterisk pertains to the fact that if you have a Microsoft Azure Enterprise Agreement (EA), charges are applied differently because you are purchasing a set number of Microsoft Azure hours per month ahead of the usage.</a:t>
            </a:r>
          </a:p>
        </p:txBody>
      </p:sp>
      <p:sp>
        <p:nvSpPr>
          <p:cNvPr id="10" name="Slide Image Placeholder 9"/>
          <p:cNvSpPr>
            <a:spLocks noGrp="1" noRot="1" noChangeAspect="1"/>
          </p:cNvSpPr>
          <p:nvPr>
            <p:ph type="sldImg"/>
          </p:nvPr>
        </p:nvSpPr>
        <p:spPr>
          <a:xfrm>
            <a:off x="381000" y="482600"/>
            <a:ext cx="6096000" cy="3429000"/>
          </a:xfrm>
        </p:spPr>
      </p:sp>
      <p:sp>
        <p:nvSpPr>
          <p:cNvPr id="2" name="Rectangle 1"/>
          <p:cNvSpPr/>
          <p:nvPr/>
        </p:nvSpPr>
        <p:spPr>
          <a:xfrm>
            <a:off x="-3164268" y="5583198"/>
            <a:ext cx="3175000" cy="1107996"/>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TWB_Trevor:</a:t>
            </a:r>
          </a:p>
          <a:p>
            <a:r>
              <a:rPr lang="en-US" sz="1100" i="1" dirty="0">
                <a:latin typeface="Calibri"/>
              </a:rPr>
              <a:t>04 October 2013
</a:t>
            </a:r>
            <a:r>
              <a:rPr lang="en-US" sz="1100" dirty="0">
                <a:latin typeface="Calibri"/>
              </a:rPr>
              <a:t>Should “compute services” be changed to “cloud services” as per the guidelines for Microsoft Azure in </a:t>
            </a:r>
            <a:r>
              <a:rPr lang="en-US" sz="1100" dirty="0" err="1">
                <a:latin typeface="Calibri"/>
              </a:rPr>
              <a:t>MSStyle</a:t>
            </a:r>
            <a:r>
              <a:rPr lang="en-US" sz="1100" dirty="0">
                <a:latin typeface="Calibri"/>
              </a:rPr>
              <a:t>?</a:t>
            </a:r>
          </a:p>
        </p:txBody>
      </p:sp>
      <p:sp>
        <p:nvSpPr>
          <p:cNvPr id="6" name="Rectangle 5"/>
          <p:cNvSpPr/>
          <p:nvPr/>
        </p:nvSpPr>
        <p:spPr>
          <a:xfrm>
            <a:off x="-3175000" y="7108588"/>
            <a:ext cx="3175000" cy="1107996"/>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TWB_Trevor:</a:t>
            </a:r>
          </a:p>
          <a:p>
            <a:r>
              <a:rPr lang="en-US" sz="1100" i="1" dirty="0">
                <a:latin typeface="Calibri"/>
              </a:rPr>
              <a:t>04 October 2013
</a:t>
            </a:r>
            <a:r>
              <a:rPr lang="en-US" sz="1100" dirty="0">
                <a:latin typeface="Calibri"/>
              </a:rPr>
              <a:t>Kindly change this date reference to mmm-</a:t>
            </a:r>
            <a:r>
              <a:rPr lang="en-US" sz="1100" dirty="0" err="1">
                <a:latin typeface="Calibri"/>
              </a:rPr>
              <a:t>dd</a:t>
            </a:r>
            <a:r>
              <a:rPr lang="en-US" sz="1100" dirty="0">
                <a:latin typeface="Calibri"/>
              </a:rPr>
              <a:t>-</a:t>
            </a:r>
            <a:r>
              <a:rPr lang="en-US" sz="1100" dirty="0" err="1">
                <a:latin typeface="Calibri"/>
              </a:rPr>
              <a:t>yyyy</a:t>
            </a:r>
            <a:r>
              <a:rPr lang="en-US" sz="1100" dirty="0">
                <a:latin typeface="Calibri"/>
              </a:rPr>
              <a:t>. Depending on the audience of the training, this date format may be interpreted incorrectly.</a:t>
            </a:r>
          </a:p>
        </p:txBody>
      </p:sp>
    </p:spTree>
    <p:extLst>
      <p:ext uri="{BB962C8B-B14F-4D97-AF65-F5344CB8AC3E}">
        <p14:creationId xmlns:p14="http://schemas.microsoft.com/office/powerpoint/2010/main" val="2522618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US" dirty="0"/>
              <a:t>This is just the header slide for the three sections that we will discuss next.</a:t>
            </a:r>
          </a:p>
        </p:txBody>
      </p:sp>
      <p:sp>
        <p:nvSpPr>
          <p:cNvPr id="4" name="Slide Number Placeholder 3"/>
          <p:cNvSpPr>
            <a:spLocks noGrp="1"/>
          </p:cNvSpPr>
          <p:nvPr>
            <p:ph type="sldNum" sz="quarter" idx="10"/>
          </p:nvPr>
        </p:nvSpPr>
        <p:spPr/>
        <p:txBody>
          <a:bodyPr/>
          <a:lstStyle/>
          <a:p>
            <a:fld id="{82AABF77-E2E4-44CA-BA5C-65E132CF08D8}" type="slidenum">
              <a:rPr lang="en-US" smtClean="0"/>
              <a:pPr/>
              <a:t>20</a:t>
            </a:fld>
            <a:endParaRPr lang="en-US" dirty="0"/>
          </a:p>
        </p:txBody>
      </p:sp>
      <p:sp>
        <p:nvSpPr>
          <p:cNvPr id="7" name="Slide Image Placeholder 6"/>
          <p:cNvSpPr>
            <a:spLocks noGrp="1" noRot="1" noChangeAspect="1"/>
          </p:cNvSpPr>
          <p:nvPr>
            <p:ph type="sldImg"/>
          </p:nvPr>
        </p:nvSpPr>
        <p:spPr>
          <a:xfrm>
            <a:off x="381000" y="482600"/>
            <a:ext cx="6096000" cy="3429000"/>
          </a:xfrm>
        </p:spPr>
      </p:sp>
    </p:spTree>
    <p:extLst>
      <p:ext uri="{BB962C8B-B14F-4D97-AF65-F5344CB8AC3E}">
        <p14:creationId xmlns:p14="http://schemas.microsoft.com/office/powerpoint/2010/main" val="24543319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13.jp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DevOps)">
    <p:bg>
      <p:bgPr>
        <a:solidFill>
          <a:srgbClr val="1A1A1F"/>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1A0F0FA-DE27-4E9E-909E-F5D83551882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12266" y="2115353"/>
            <a:ext cx="6387032" cy="4388453"/>
          </a:xfrm>
          <a:prstGeom prst="rect">
            <a:avLst/>
          </a:prstGeom>
        </p:spPr>
      </p:pic>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50715" y="3824281"/>
            <a:ext cx="548774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39829" y="1716193"/>
            <a:ext cx="7933609" cy="1828800"/>
          </a:xfrm>
          <a:noFill/>
        </p:spPr>
        <p:txBody>
          <a:bodyPr lIns="0" tIns="0" rIns="0" bIns="182880" anchor="b" anchorCtr="0"/>
          <a:lstStyle>
            <a:lvl1pPr>
              <a:defRPr sz="4800" strike="noStrike" spc="-50" baseline="0">
                <a:solidFill>
                  <a:schemeClr val="bg1"/>
                </a:solidFill>
              </a:defRPr>
            </a:lvl1pPr>
          </a:lstStyle>
          <a:p>
            <a:r>
              <a:rPr lang="en-US"/>
              <a:t>Azure DevOps</a:t>
            </a:r>
            <a:br>
              <a:rPr lang="en-US"/>
            </a:br>
            <a:r>
              <a:rPr lang="en-US"/>
              <a:t>title or event name</a:t>
            </a:r>
          </a:p>
        </p:txBody>
      </p:sp>
      <p:pic>
        <p:nvPicPr>
          <p:cNvPr id="8" name="MS logo white - EMF" descr="Microsoft logo white text version">
            <a:extLst>
              <a:ext uri="{FF2B5EF4-FFF2-40B4-BE49-F238E27FC236}">
                <a16:creationId xmlns:a16="http://schemas.microsoft.com/office/drawing/2014/main" id="{CCAD4CD2-485C-4ACA-B7ED-1F0E3C3DAEF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584048" y="585788"/>
            <a:ext cx="1365889" cy="292608"/>
          </a:xfrm>
          <a:prstGeom prst="rect">
            <a:avLst/>
          </a:prstGeom>
        </p:spPr>
      </p:pic>
    </p:spTree>
    <p:extLst>
      <p:ext uri="{BB962C8B-B14F-4D97-AF65-F5344CB8AC3E}">
        <p14:creationId xmlns:p14="http://schemas.microsoft.com/office/powerpoint/2010/main" val="30893038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23962"/>
          </a:xfrm>
        </p:spPr>
        <p:txBody>
          <a:bodyPr wrap="square" lIns="0" tIns="0" rIns="0" bIns="0">
            <a:spAutoFit/>
          </a:bodyPr>
          <a:lstStyle>
            <a:lvl1pPr>
              <a:lnSpc>
                <a:spcPts val="3200"/>
              </a:lnSpc>
              <a:defRPr sz="4000" strike="noStrike">
                <a:solidFill>
                  <a:schemeClr val="tx1"/>
                </a:solidFill>
              </a:defRPr>
            </a:lvl1pPr>
          </a:lstStyle>
          <a:p>
            <a:r>
              <a:rPr lang="en-US"/>
              <a:t>Title</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1643" y="2711110"/>
            <a:ext cx="11533187" cy="615553"/>
          </a:xfrm>
        </p:spPr>
        <p:txBody>
          <a:bodyPr wrap="square" lIns="0" tIns="0" rIns="0" bIns="0">
            <a:spAutoFit/>
          </a:bodyPr>
          <a:lstStyle>
            <a:lvl1pPr>
              <a:lnSpc>
                <a:spcPct val="100000"/>
              </a:lnSpc>
              <a:defRPr sz="4000" strike="noStrike">
                <a:solidFill>
                  <a:schemeClr val="tx1"/>
                </a:solidFill>
              </a:defRPr>
            </a:lvl1pPr>
          </a:lstStyle>
          <a:p>
            <a:r>
              <a:rPr lang="en-US"/>
              <a:t>Title</a:t>
            </a:r>
          </a:p>
        </p:txBody>
      </p:sp>
    </p:spTree>
    <p:extLst>
      <p:ext uri="{BB962C8B-B14F-4D97-AF65-F5344CB8AC3E}">
        <p14:creationId xmlns:p14="http://schemas.microsoft.com/office/powerpoint/2010/main" val="260580033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b" anchorCtr="0">
            <a:noAutofit/>
          </a:bodyPr>
          <a:lstStyle>
            <a:lvl1pPr>
              <a:defRPr lang="en-US" sz="4800" spc="-50" baseline="0" dirty="0">
                <a:solidFill>
                  <a:schemeClr val="tx2"/>
                </a:solidFill>
                <a:latin typeface="+mj-lt"/>
              </a:defRPr>
            </a:lvl1pPr>
          </a:lstStyle>
          <a:p>
            <a:pPr marL="0" lvl="0">
              <a:lnSpc>
                <a:spcPts val="5600"/>
              </a:lnSpc>
            </a:pPr>
            <a:r>
              <a:rPr lang="en-US"/>
              <a:t>Demo:</a:t>
            </a:r>
            <a:br>
              <a:rPr lang="en-US"/>
            </a:br>
            <a:r>
              <a:rPr lang="en-US"/>
              <a:t>Section title</a:t>
            </a:r>
          </a:p>
        </p:txBody>
      </p:sp>
    </p:spTree>
    <p:extLst>
      <p:ext uri="{BB962C8B-B14F-4D97-AF65-F5344CB8AC3E}">
        <p14:creationId xmlns:p14="http://schemas.microsoft.com/office/powerpoint/2010/main" val="3554366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1A1A1F"/>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rgbClr val="1A1A1F"/>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083E3E-9BA2-4469-BE60-C38AE0FF4E2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12266" y="2115353"/>
            <a:ext cx="6387032" cy="4388453"/>
          </a:xfrm>
          <a:prstGeom prst="rect">
            <a:avLst/>
          </a:prstGeom>
        </p:spPr>
      </p:pic>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50715" y="3824281"/>
            <a:ext cx="548774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39829" y="1716193"/>
            <a:ext cx="7933609" cy="1828800"/>
          </a:xfrm>
          <a:noFill/>
        </p:spPr>
        <p:txBody>
          <a:bodyPr lIns="0" tIns="0" rIns="0" bIns="182880" anchor="b" anchorCtr="0"/>
          <a:lstStyle>
            <a:lvl1pPr>
              <a:defRPr sz="4800" strike="noStrike" spc="-50" baseline="0">
                <a:solidFill>
                  <a:schemeClr val="bg1"/>
                </a:solidFill>
              </a:defRPr>
            </a:lvl1pPr>
          </a:lstStyle>
          <a:p>
            <a:r>
              <a:rPr lang="en-US"/>
              <a:t>DevOps</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3145562" y="1639212"/>
            <a:ext cx="6049336" cy="917884"/>
          </a:xfrm>
          <a:noFill/>
        </p:spPr>
        <p:txBody>
          <a:bodyPr lIns="0" tIns="0" rIns="0" bIns="0" anchor="t" anchorCtr="0"/>
          <a:lstStyle>
            <a:lvl1pPr algn="ctr">
              <a:lnSpc>
                <a:spcPct val="100000"/>
              </a:lnSpc>
              <a:spcAft>
                <a:spcPts val="1300"/>
              </a:spcAft>
              <a:defRPr sz="48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grpSp>
        <p:nvGrpSpPr>
          <p:cNvPr id="6" name="Group 5">
            <a:extLst>
              <a:ext uri="{FF2B5EF4-FFF2-40B4-BE49-F238E27FC236}">
                <a16:creationId xmlns:a16="http://schemas.microsoft.com/office/drawing/2014/main" id="{832C408A-6637-49C9-8EC4-5E39F69F0D74}"/>
              </a:ext>
            </a:extLst>
          </p:cNvPr>
          <p:cNvGrpSpPr/>
          <p:nvPr userDrawn="1"/>
        </p:nvGrpSpPr>
        <p:grpSpPr>
          <a:xfrm>
            <a:off x="3241526" y="2871110"/>
            <a:ext cx="5953421" cy="2979280"/>
            <a:chOff x="3754570" y="2514540"/>
            <a:chExt cx="6075241" cy="3040242"/>
          </a:xfrm>
          <a:solidFill>
            <a:srgbClr val="FFFFFF"/>
          </a:solidFill>
        </p:grpSpPr>
        <p:pic>
          <p:nvPicPr>
            <p:cNvPr id="8" name="Picture 2">
              <a:extLst>
                <a:ext uri="{FF2B5EF4-FFF2-40B4-BE49-F238E27FC236}">
                  <a16:creationId xmlns:a16="http://schemas.microsoft.com/office/drawing/2014/main" id="{B957D037-EE42-4860-A707-1BA65C797026}"/>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black">
            <a:xfrm>
              <a:off x="5870490" y="5145358"/>
              <a:ext cx="925785" cy="409424"/>
            </a:xfrm>
            <a:prstGeom prst="rect">
              <a:avLst/>
            </a:prstGeom>
            <a:noFill/>
            <a:ln w="9525">
              <a:noFill/>
              <a:miter lim="800000"/>
              <a:headEnd/>
              <a:tailEnd/>
            </a:ln>
            <a:effectLst/>
          </p:spPr>
        </p:pic>
        <p:grpSp>
          <p:nvGrpSpPr>
            <p:cNvPr id="10" name="Group 9">
              <a:extLst>
                <a:ext uri="{FF2B5EF4-FFF2-40B4-BE49-F238E27FC236}">
                  <a16:creationId xmlns:a16="http://schemas.microsoft.com/office/drawing/2014/main" id="{897DA117-5C50-493B-926A-C47F862CE7D6}"/>
                </a:ext>
              </a:extLst>
            </p:cNvPr>
            <p:cNvGrpSpPr/>
            <p:nvPr/>
          </p:nvGrpSpPr>
          <p:grpSpPr bwMode="black">
            <a:xfrm>
              <a:off x="9131450" y="4712441"/>
              <a:ext cx="698358" cy="169153"/>
              <a:chOff x="2321681" y="5571144"/>
              <a:chExt cx="701013" cy="175680"/>
            </a:xfrm>
            <a:grpFill/>
            <a:effectLst/>
          </p:grpSpPr>
          <p:sp>
            <p:nvSpPr>
              <p:cNvPr id="251" name="Freeform 23">
                <a:extLst>
                  <a:ext uri="{FF2B5EF4-FFF2-40B4-BE49-F238E27FC236}">
                    <a16:creationId xmlns:a16="http://schemas.microsoft.com/office/drawing/2014/main" id="{7009D529-B177-40A8-9035-B7A047D5860B}"/>
                  </a:ext>
                </a:extLst>
              </p:cNvPr>
              <p:cNvSpPr>
                <a:spLocks/>
              </p:cNvSpPr>
              <p:nvPr/>
            </p:nvSpPr>
            <p:spPr bwMode="black">
              <a:xfrm>
                <a:off x="2321681" y="5578649"/>
                <a:ext cx="136791" cy="168175"/>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8" y="0"/>
                  </a:cxn>
                  <a:cxn ang="0">
                    <a:pos x="126" y="1"/>
                  </a:cxn>
                  <a:cxn ang="0">
                    <a:pos x="142" y="4"/>
                  </a:cxn>
                  <a:cxn ang="0">
                    <a:pos x="155" y="7"/>
                  </a:cxn>
                  <a:cxn ang="0">
                    <a:pos x="164" y="11"/>
                  </a:cxn>
                  <a:cxn ang="0">
                    <a:pos x="164" y="45"/>
                  </a:cxn>
                  <a:cxn ang="0">
                    <a:pos x="153" y="39"/>
                  </a:cxn>
                  <a:cxn ang="0">
                    <a:pos x="139" y="34"/>
                  </a:cxn>
                  <a:cxn ang="0">
                    <a:pos x="123" y="31"/>
                  </a:cxn>
                  <a:cxn ang="0">
                    <a:pos x="106" y="29"/>
                  </a:cxn>
                  <a:cxn ang="0">
                    <a:pos x="78" y="35"/>
                  </a:cxn>
                  <a:cxn ang="0">
                    <a:pos x="56" y="50"/>
                  </a:cxn>
                  <a:cxn ang="0">
                    <a:pos x="41" y="73"/>
                  </a:cxn>
                  <a:cxn ang="0">
                    <a:pos x="35" y="105"/>
                  </a:cxn>
                  <a:cxn ang="0">
                    <a:pos x="40" y="138"/>
                  </a:cxn>
                  <a:cxn ang="0">
                    <a:pos x="55"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8" y="2"/>
                      <a:pt x="97" y="0"/>
                      <a:pt x="108"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6" y="29"/>
                    </a:cubicBezTo>
                    <a:cubicBezTo>
                      <a:pt x="96" y="29"/>
                      <a:pt x="87" y="31"/>
                      <a:pt x="78" y="35"/>
                    </a:cubicBezTo>
                    <a:cubicBezTo>
                      <a:pt x="70" y="38"/>
                      <a:pt x="62" y="43"/>
                      <a:pt x="56" y="50"/>
                    </a:cubicBezTo>
                    <a:cubicBezTo>
                      <a:pt x="49" y="56"/>
                      <a:pt x="44" y="64"/>
                      <a:pt x="41" y="73"/>
                    </a:cubicBezTo>
                    <a:cubicBezTo>
                      <a:pt x="37" y="83"/>
                      <a:pt x="35" y="93"/>
                      <a:pt x="35" y="105"/>
                    </a:cubicBezTo>
                    <a:cubicBezTo>
                      <a:pt x="35" y="118"/>
                      <a:pt x="37" y="129"/>
                      <a:pt x="40" y="138"/>
                    </a:cubicBezTo>
                    <a:cubicBezTo>
                      <a:pt x="44" y="148"/>
                      <a:pt x="49" y="155"/>
                      <a:pt x="55" y="161"/>
                    </a:cubicBezTo>
                    <a:cubicBezTo>
                      <a:pt x="61"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2" name="Freeform 24">
                <a:extLst>
                  <a:ext uri="{FF2B5EF4-FFF2-40B4-BE49-F238E27FC236}">
                    <a16:creationId xmlns:a16="http://schemas.microsoft.com/office/drawing/2014/main" id="{08C3AD4E-A5DB-4486-80DF-2BEB0B533B4F}"/>
                  </a:ext>
                </a:extLst>
              </p:cNvPr>
              <p:cNvSpPr>
                <a:spLocks/>
              </p:cNvSpPr>
              <p:nvPr/>
            </p:nvSpPr>
            <p:spPr bwMode="black">
              <a:xfrm>
                <a:off x="2486786" y="5626065"/>
                <a:ext cx="66861" cy="117689"/>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2"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6" y="3"/>
                      <a:pt x="59" y="2"/>
                    </a:cubicBezTo>
                    <a:cubicBezTo>
                      <a:pt x="63" y="0"/>
                      <a:pt x="66" y="0"/>
                      <a:pt x="70" y="0"/>
                    </a:cubicBezTo>
                    <a:cubicBezTo>
                      <a:pt x="73" y="0"/>
                      <a:pt x="75" y="0"/>
                      <a:pt x="77" y="0"/>
                    </a:cubicBezTo>
                    <a:cubicBezTo>
                      <a:pt x="80" y="1"/>
                      <a:pt x="82"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3" name="Freeform 25">
                <a:extLst>
                  <a:ext uri="{FF2B5EF4-FFF2-40B4-BE49-F238E27FC236}">
                    <a16:creationId xmlns:a16="http://schemas.microsoft.com/office/drawing/2014/main" id="{8D5E53D9-7F61-466F-BE69-8919F3047A32}"/>
                  </a:ext>
                </a:extLst>
              </p:cNvPr>
              <p:cNvSpPr>
                <a:spLocks noEditPoints="1"/>
              </p:cNvSpPr>
              <p:nvPr/>
            </p:nvSpPr>
            <p:spPr bwMode="black">
              <a:xfrm>
                <a:off x="2557740" y="5625383"/>
                <a:ext cx="97562"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6"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4" y="135"/>
                      <a:pt x="78" y="141"/>
                      <a:pt x="70" y="145"/>
                    </a:cubicBezTo>
                    <a:cubicBezTo>
                      <a:pt x="63" y="149"/>
                      <a:pt x="55" y="151"/>
                      <a:pt x="46" y="151"/>
                    </a:cubicBezTo>
                    <a:cubicBezTo>
                      <a:pt x="39"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6" y="4"/>
                    </a:cubicBezTo>
                    <a:cubicBezTo>
                      <a:pt x="40" y="3"/>
                      <a:pt x="45" y="2"/>
                      <a:pt x="50" y="1"/>
                    </a:cubicBezTo>
                    <a:cubicBezTo>
                      <a:pt x="55" y="0"/>
                      <a:pt x="61"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9" y="119"/>
                    </a:cubicBezTo>
                    <a:cubicBezTo>
                      <a:pt x="41" y="121"/>
                      <a:pt x="43" y="122"/>
                      <a:pt x="46" y="123"/>
                    </a:cubicBezTo>
                    <a:cubicBezTo>
                      <a:pt x="49" y="124"/>
                      <a:pt x="52" y="125"/>
                      <a:pt x="56" y="125"/>
                    </a:cubicBezTo>
                    <a:cubicBezTo>
                      <a:pt x="61" y="125"/>
                      <a:pt x="66"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4" name="Freeform 26">
                <a:extLst>
                  <a:ext uri="{FF2B5EF4-FFF2-40B4-BE49-F238E27FC236}">
                    <a16:creationId xmlns:a16="http://schemas.microsoft.com/office/drawing/2014/main" id="{24A2D93A-C9E7-4A27-9162-958928F88E2D}"/>
                  </a:ext>
                </a:extLst>
              </p:cNvPr>
              <p:cNvSpPr>
                <a:spLocks/>
              </p:cNvSpPr>
              <p:nvPr/>
            </p:nvSpPr>
            <p:spPr bwMode="black">
              <a:xfrm>
                <a:off x="2671335" y="5625383"/>
                <a:ext cx="91080" cy="121441"/>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3" y="7"/>
                  </a:cxn>
                  <a:cxn ang="0">
                    <a:pos x="113" y="38"/>
                  </a:cxn>
                  <a:cxn ang="0">
                    <a:pos x="97" y="30"/>
                  </a:cxn>
                  <a:cxn ang="0">
                    <a:pos x="79" y="26"/>
                  </a:cxn>
                  <a:cxn ang="0">
                    <a:pos x="62" y="30"/>
                  </a:cxn>
                  <a:cxn ang="0">
                    <a:pos x="47" y="39"/>
                  </a:cxn>
                  <a:cxn ang="0">
                    <a:pos x="38" y="55"/>
                  </a:cxn>
                  <a:cxn ang="0">
                    <a:pos x="34" y="76"/>
                  </a:cxn>
                  <a:cxn ang="0">
                    <a:pos x="37" y="96"/>
                  </a:cxn>
                  <a:cxn ang="0">
                    <a:pos x="46" y="111"/>
                  </a:cxn>
                  <a:cxn ang="0">
                    <a:pos x="60" y="121"/>
                  </a:cxn>
                  <a:cxn ang="0">
                    <a:pos x="79" y="124"/>
                  </a:cxn>
                  <a:cxn ang="0">
                    <a:pos x="88" y="123"/>
                  </a:cxn>
                  <a:cxn ang="0">
                    <a:pos x="96" y="121"/>
                  </a:cxn>
                  <a:cxn ang="0">
                    <a:pos x="105" y="117"/>
                  </a:cxn>
                  <a:cxn ang="0">
                    <a:pos x="113" y="112"/>
                  </a:cxn>
                  <a:cxn ang="0">
                    <a:pos x="113" y="141"/>
                  </a:cxn>
                  <a:cxn ang="0">
                    <a:pos x="95" y="148"/>
                  </a:cxn>
                </a:cxnLst>
                <a:rect l="0" t="0" r="r" b="b"/>
                <a:pathLst>
                  <a:path w="113" h="151">
                    <a:moveTo>
                      <a:pt x="95" y="148"/>
                    </a:moveTo>
                    <a:cubicBezTo>
                      <a:pt x="88" y="150"/>
                      <a:pt x="81" y="151"/>
                      <a:pt x="72" y="151"/>
                    </a:cubicBezTo>
                    <a:cubicBezTo>
                      <a:pt x="61" y="151"/>
                      <a:pt x="51" y="149"/>
                      <a:pt x="42" y="145"/>
                    </a:cubicBezTo>
                    <a:cubicBezTo>
                      <a:pt x="33" y="142"/>
                      <a:pt x="26" y="137"/>
                      <a:pt x="20" y="130"/>
                    </a:cubicBezTo>
                    <a:cubicBezTo>
                      <a:pt x="14" y="124"/>
                      <a:pt x="9" y="116"/>
                      <a:pt x="5" y="108"/>
                    </a:cubicBezTo>
                    <a:cubicBezTo>
                      <a:pt x="2" y="99"/>
                      <a:pt x="0" y="89"/>
                      <a:pt x="0" y="79"/>
                    </a:cubicBezTo>
                    <a:cubicBezTo>
                      <a:pt x="0" y="67"/>
                      <a:pt x="2" y="56"/>
                      <a:pt x="6" y="46"/>
                    </a:cubicBezTo>
                    <a:cubicBezTo>
                      <a:pt x="9" y="37"/>
                      <a:pt x="15"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3" y="7"/>
                    </a:cubicBezTo>
                    <a:cubicBezTo>
                      <a:pt x="113" y="38"/>
                      <a:pt x="113" y="38"/>
                      <a:pt x="113" y="38"/>
                    </a:cubicBezTo>
                    <a:cubicBezTo>
                      <a:pt x="108" y="34"/>
                      <a:pt x="103" y="32"/>
                      <a:pt x="97" y="30"/>
                    </a:cubicBezTo>
                    <a:cubicBezTo>
                      <a:pt x="92" y="27"/>
                      <a:pt x="86" y="26"/>
                      <a:pt x="79" y="26"/>
                    </a:cubicBezTo>
                    <a:cubicBezTo>
                      <a:pt x="73" y="26"/>
                      <a:pt x="67" y="27"/>
                      <a:pt x="62" y="30"/>
                    </a:cubicBezTo>
                    <a:cubicBezTo>
                      <a:pt x="56" y="32"/>
                      <a:pt x="51" y="35"/>
                      <a:pt x="47" y="39"/>
                    </a:cubicBezTo>
                    <a:cubicBezTo>
                      <a:pt x="43" y="44"/>
                      <a:pt x="40" y="49"/>
                      <a:pt x="38"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6" y="123"/>
                      <a:pt x="72" y="124"/>
                      <a:pt x="79" y="124"/>
                    </a:cubicBezTo>
                    <a:cubicBezTo>
                      <a:pt x="82" y="124"/>
                      <a:pt x="85" y="124"/>
                      <a:pt x="88" y="123"/>
                    </a:cubicBezTo>
                    <a:cubicBezTo>
                      <a:pt x="91" y="123"/>
                      <a:pt x="94" y="122"/>
                      <a:pt x="96" y="121"/>
                    </a:cubicBezTo>
                    <a:cubicBezTo>
                      <a:pt x="99" y="119"/>
                      <a:pt x="102" y="118"/>
                      <a:pt x="105" y="117"/>
                    </a:cubicBezTo>
                    <a:cubicBezTo>
                      <a:pt x="108" y="115"/>
                      <a:pt x="110" y="114"/>
                      <a:pt x="113" y="112"/>
                    </a:cubicBezTo>
                    <a:cubicBezTo>
                      <a:pt x="113" y="141"/>
                      <a:pt x="113" y="141"/>
                      <a:pt x="113" y="141"/>
                    </a:cubicBezTo>
                    <a:cubicBezTo>
                      <a:pt x="108" y="144"/>
                      <a:pt x="102"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5" name="Freeform 27">
                <a:extLst>
                  <a:ext uri="{FF2B5EF4-FFF2-40B4-BE49-F238E27FC236}">
                    <a16:creationId xmlns:a16="http://schemas.microsoft.com/office/drawing/2014/main" id="{E9ACEE4F-943E-4993-91C4-AC6485D71B57}"/>
                  </a:ext>
                </a:extLst>
              </p:cNvPr>
              <p:cNvSpPr>
                <a:spLocks noEditPoints="1"/>
              </p:cNvSpPr>
              <p:nvPr/>
            </p:nvSpPr>
            <p:spPr bwMode="black">
              <a:xfrm>
                <a:off x="2781860" y="5571144"/>
                <a:ext cx="32066" cy="172610"/>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9" y="36"/>
                      <a:pt x="7" y="34"/>
                      <a:pt x="6" y="33"/>
                    </a:cubicBezTo>
                    <a:cubicBezTo>
                      <a:pt x="4" y="31"/>
                      <a:pt x="2" y="29"/>
                      <a:pt x="1" y="27"/>
                    </a:cubicBezTo>
                    <a:cubicBezTo>
                      <a:pt x="0" y="24"/>
                      <a:pt x="0" y="22"/>
                      <a:pt x="0" y="20"/>
                    </a:cubicBezTo>
                    <a:cubicBezTo>
                      <a:pt x="0" y="17"/>
                      <a:pt x="0"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6" name="Freeform 28">
                <a:extLst>
                  <a:ext uri="{FF2B5EF4-FFF2-40B4-BE49-F238E27FC236}">
                    <a16:creationId xmlns:a16="http://schemas.microsoft.com/office/drawing/2014/main" id="{671E6911-760A-413E-AC53-0995C3DB2789}"/>
                  </a:ext>
                </a:extLst>
              </p:cNvPr>
              <p:cNvSpPr>
                <a:spLocks noEditPoints="1"/>
              </p:cNvSpPr>
              <p:nvPr/>
            </p:nvSpPr>
            <p:spPr bwMode="black">
              <a:xfrm>
                <a:off x="2830982" y="5625383"/>
                <a:ext cx="97221"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7" name="Freeform 29">
                <a:extLst>
                  <a:ext uri="{FF2B5EF4-FFF2-40B4-BE49-F238E27FC236}">
                    <a16:creationId xmlns:a16="http://schemas.microsoft.com/office/drawing/2014/main" id="{1AB739D3-3C5D-49AC-9F42-7AF10104F0D6}"/>
                  </a:ext>
                </a:extLst>
              </p:cNvPr>
              <p:cNvSpPr>
                <a:spLocks/>
              </p:cNvSpPr>
              <p:nvPr/>
            </p:nvSpPr>
            <p:spPr bwMode="black">
              <a:xfrm>
                <a:off x="2945941" y="5625383"/>
                <a:ext cx="76753" cy="121441"/>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19" y="122"/>
                  </a:cxn>
                  <a:cxn ang="0">
                    <a:pos x="30" y="124"/>
                  </a:cxn>
                  <a:cxn ang="0">
                    <a:pos x="38"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3" y="26"/>
                  </a:cxn>
                  <a:cxn ang="0">
                    <a:pos x="14" y="12"/>
                  </a:cxn>
                  <a:cxn ang="0">
                    <a:pos x="32" y="3"/>
                  </a:cxn>
                  <a:cxn ang="0">
                    <a:pos x="54" y="0"/>
                  </a:cxn>
                  <a:cxn ang="0">
                    <a:pos x="64" y="0"/>
                  </a:cxn>
                  <a:cxn ang="0">
                    <a:pos x="72" y="2"/>
                  </a:cxn>
                  <a:cxn ang="0">
                    <a:pos x="80" y="4"/>
                  </a:cxn>
                  <a:cxn ang="0">
                    <a:pos x="87" y="6"/>
                  </a:cxn>
                  <a:cxn ang="0">
                    <a:pos x="87" y="35"/>
                  </a:cxn>
                  <a:cxn ang="0">
                    <a:pos x="79" y="31"/>
                  </a:cxn>
                  <a:cxn ang="0">
                    <a:pos x="71" y="28"/>
                  </a:cxn>
                  <a:cxn ang="0">
                    <a:pos x="62" y="26"/>
                  </a:cxn>
                  <a:cxn ang="0">
                    <a:pos x="53" y="25"/>
                  </a:cxn>
                  <a:cxn ang="0">
                    <a:pos x="38" y="30"/>
                  </a:cxn>
                  <a:cxn ang="0">
                    <a:pos x="32" y="41"/>
                  </a:cxn>
                  <a:cxn ang="0">
                    <a:pos x="34" y="48"/>
                  </a:cxn>
                  <a:cxn ang="0">
                    <a:pos x="38" y="53"/>
                  </a:cxn>
                  <a:cxn ang="0">
                    <a:pos x="46" y="58"/>
                  </a:cxn>
                  <a:cxn ang="0">
                    <a:pos x="58" y="63"/>
                  </a:cxn>
                  <a:cxn ang="0">
                    <a:pos x="72" y="70"/>
                  </a:cxn>
                  <a:cxn ang="0">
                    <a:pos x="84" y="79"/>
                  </a:cxn>
                  <a:cxn ang="0">
                    <a:pos x="92" y="91"/>
                  </a:cxn>
                  <a:cxn ang="0">
                    <a:pos x="95" y="106"/>
                  </a:cxn>
                </a:cxnLst>
                <a:rect l="0" t="0" r="r" b="b"/>
                <a:pathLst>
                  <a:path w="95" h="151">
                    <a:moveTo>
                      <a:pt x="95" y="106"/>
                    </a:moveTo>
                    <a:cubicBezTo>
                      <a:pt x="95" y="112"/>
                      <a:pt x="93" y="118"/>
                      <a:pt x="91" y="123"/>
                    </a:cubicBezTo>
                    <a:cubicBezTo>
                      <a:pt x="88" y="129"/>
                      <a:pt x="85" y="134"/>
                      <a:pt x="80" y="138"/>
                    </a:cubicBezTo>
                    <a:cubicBezTo>
                      <a:pt x="75" y="142"/>
                      <a:pt x="69" y="145"/>
                      <a:pt x="62" y="147"/>
                    </a:cubicBezTo>
                    <a:cubicBezTo>
                      <a:pt x="55" y="150"/>
                      <a:pt x="47" y="151"/>
                      <a:pt x="37" y="151"/>
                    </a:cubicBezTo>
                    <a:cubicBezTo>
                      <a:pt x="35" y="151"/>
                      <a:pt x="32" y="150"/>
                      <a:pt x="28" y="150"/>
                    </a:cubicBezTo>
                    <a:cubicBezTo>
                      <a:pt x="25" y="150"/>
                      <a:pt x="21"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19" y="122"/>
                    </a:cubicBezTo>
                    <a:cubicBezTo>
                      <a:pt x="23" y="123"/>
                      <a:pt x="26" y="124"/>
                      <a:pt x="30"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1"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1" name="Group 10">
              <a:extLst>
                <a:ext uri="{FF2B5EF4-FFF2-40B4-BE49-F238E27FC236}">
                  <a16:creationId xmlns:a16="http://schemas.microsoft.com/office/drawing/2014/main" id="{D0218BE0-F8D6-46E0-81F3-73E32AB8E9F9}"/>
                </a:ext>
              </a:extLst>
            </p:cNvPr>
            <p:cNvGrpSpPr/>
            <p:nvPr/>
          </p:nvGrpSpPr>
          <p:grpSpPr bwMode="black">
            <a:xfrm>
              <a:off x="7418210" y="3672980"/>
              <a:ext cx="1382739" cy="190072"/>
              <a:chOff x="3403273" y="5616873"/>
              <a:chExt cx="1088404" cy="154797"/>
            </a:xfrm>
            <a:grpFill/>
            <a:effectLst/>
          </p:grpSpPr>
          <p:sp>
            <p:nvSpPr>
              <p:cNvPr id="240" name="Freeform 36">
                <a:extLst>
                  <a:ext uri="{FF2B5EF4-FFF2-40B4-BE49-F238E27FC236}">
                    <a16:creationId xmlns:a16="http://schemas.microsoft.com/office/drawing/2014/main" id="{DB79D55B-98EE-4C08-8BBE-280A7C101B13}"/>
                  </a:ext>
                </a:extLst>
              </p:cNvPr>
              <p:cNvSpPr>
                <a:spLocks/>
              </p:cNvSpPr>
              <p:nvPr/>
            </p:nvSpPr>
            <p:spPr bwMode="black">
              <a:xfrm>
                <a:off x="3403273" y="5626227"/>
                <a:ext cx="106215" cy="143331"/>
              </a:xfrm>
              <a:custGeom>
                <a:avLst/>
                <a:gdLst/>
                <a:ahLst/>
                <a:cxnLst>
                  <a:cxn ang="0">
                    <a:pos x="215" y="66"/>
                  </a:cxn>
                  <a:cxn ang="0">
                    <a:pos x="215" y="475"/>
                  </a:cxn>
                  <a:cxn ang="0">
                    <a:pos x="134" y="475"/>
                  </a:cxn>
                  <a:cxn ang="0">
                    <a:pos x="134" y="66"/>
                  </a:cxn>
                  <a:cxn ang="0">
                    <a:pos x="0" y="66"/>
                  </a:cxn>
                  <a:cxn ang="0">
                    <a:pos x="0" y="0"/>
                  </a:cxn>
                  <a:cxn ang="0">
                    <a:pos x="352" y="0"/>
                  </a:cxn>
                  <a:cxn ang="0">
                    <a:pos x="352" y="66"/>
                  </a:cxn>
                  <a:cxn ang="0">
                    <a:pos x="215" y="66"/>
                  </a:cxn>
                </a:cxnLst>
                <a:rect l="0" t="0" r="r" b="b"/>
                <a:pathLst>
                  <a:path w="352" h="475">
                    <a:moveTo>
                      <a:pt x="215" y="66"/>
                    </a:moveTo>
                    <a:lnTo>
                      <a:pt x="215" y="475"/>
                    </a:lnTo>
                    <a:lnTo>
                      <a:pt x="134" y="475"/>
                    </a:lnTo>
                    <a:lnTo>
                      <a:pt x="134" y="66"/>
                    </a:lnTo>
                    <a:lnTo>
                      <a:pt x="0" y="66"/>
                    </a:lnTo>
                    <a:lnTo>
                      <a:pt x="0" y="0"/>
                    </a:lnTo>
                    <a:lnTo>
                      <a:pt x="352" y="0"/>
                    </a:lnTo>
                    <a:lnTo>
                      <a:pt x="352" y="66"/>
                    </a:lnTo>
                    <a:lnTo>
                      <a:pt x="215" y="66"/>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1" name="Freeform 37">
                <a:extLst>
                  <a:ext uri="{FF2B5EF4-FFF2-40B4-BE49-F238E27FC236}">
                    <a16:creationId xmlns:a16="http://schemas.microsoft.com/office/drawing/2014/main" id="{8299DA9D-6578-48DB-9C08-1AE8C5D09F42}"/>
                  </a:ext>
                </a:extLst>
              </p:cNvPr>
              <p:cNvSpPr>
                <a:spLocks noEditPoints="1"/>
              </p:cNvSpPr>
              <p:nvPr/>
            </p:nvSpPr>
            <p:spPr bwMode="black">
              <a:xfrm>
                <a:off x="3488064" y="5664851"/>
                <a:ext cx="93240" cy="106819"/>
              </a:xfrm>
              <a:custGeom>
                <a:avLst/>
                <a:gdLst/>
                <a:ahLst/>
                <a:cxnLst>
                  <a:cxn ang="0">
                    <a:pos x="33" y="85"/>
                  </a:cxn>
                  <a:cxn ang="0">
                    <a:pos x="45" y="114"/>
                  </a:cxn>
                  <a:cxn ang="0">
                    <a:pos x="76" y="125"/>
                  </a:cxn>
                  <a:cxn ang="0">
                    <a:pos x="100" y="121"/>
                  </a:cxn>
                  <a:cxn ang="0">
                    <a:pos x="119" y="111"/>
                  </a:cxn>
                  <a:cxn ang="0">
                    <a:pos x="119" y="138"/>
                  </a:cxn>
                  <a:cxn ang="0">
                    <a:pos x="112" y="142"/>
                  </a:cxn>
                  <a:cxn ang="0">
                    <a:pos x="100" y="146"/>
                  </a:cxn>
                  <a:cxn ang="0">
                    <a:pos x="86" y="149"/>
                  </a:cxn>
                  <a:cxn ang="0">
                    <a:pos x="68" y="150"/>
                  </a:cxn>
                  <a:cxn ang="0">
                    <a:pos x="40" y="146"/>
                  </a:cxn>
                  <a:cxn ang="0">
                    <a:pos x="18" y="131"/>
                  </a:cxn>
                  <a:cxn ang="0">
                    <a:pos x="4" y="108"/>
                  </a:cxn>
                  <a:cxn ang="0">
                    <a:pos x="0" y="76"/>
                  </a:cxn>
                  <a:cxn ang="0">
                    <a:pos x="6" y="42"/>
                  </a:cxn>
                  <a:cxn ang="0">
                    <a:pos x="22" y="18"/>
                  </a:cxn>
                  <a:cxn ang="0">
                    <a:pos x="44" y="4"/>
                  </a:cxn>
                  <a:cxn ang="0">
                    <a:pos x="68" y="0"/>
                  </a:cxn>
                  <a:cxn ang="0">
                    <a:pos x="96" y="5"/>
                  </a:cxn>
                  <a:cxn ang="0">
                    <a:pos x="115" y="19"/>
                  </a:cxn>
                  <a:cxn ang="0">
                    <a:pos x="127" y="41"/>
                  </a:cxn>
                  <a:cxn ang="0">
                    <a:pos x="131" y="68"/>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0">
                    <a:moveTo>
                      <a:pt x="33" y="85"/>
                    </a:moveTo>
                    <a:cubicBezTo>
                      <a:pt x="34" y="98"/>
                      <a:pt x="38" y="108"/>
                      <a:pt x="45" y="114"/>
                    </a:cubicBezTo>
                    <a:cubicBezTo>
                      <a:pt x="52" y="121"/>
                      <a:pt x="63" y="125"/>
                      <a:pt x="76" y="125"/>
                    </a:cubicBezTo>
                    <a:cubicBezTo>
                      <a:pt x="84" y="125"/>
                      <a:pt x="92" y="123"/>
                      <a:pt x="100" y="121"/>
                    </a:cubicBezTo>
                    <a:cubicBezTo>
                      <a:pt x="107" y="118"/>
                      <a:pt x="114" y="115"/>
                      <a:pt x="119" y="111"/>
                    </a:cubicBezTo>
                    <a:cubicBezTo>
                      <a:pt x="119" y="138"/>
                      <a:pt x="119" y="138"/>
                      <a:pt x="119" y="138"/>
                    </a:cubicBezTo>
                    <a:cubicBezTo>
                      <a:pt x="117" y="140"/>
                      <a:pt x="115" y="141"/>
                      <a:pt x="112" y="142"/>
                    </a:cubicBezTo>
                    <a:cubicBezTo>
                      <a:pt x="109" y="144"/>
                      <a:pt x="105" y="145"/>
                      <a:pt x="100" y="146"/>
                    </a:cubicBezTo>
                    <a:cubicBezTo>
                      <a:pt x="96" y="147"/>
                      <a:pt x="91" y="148"/>
                      <a:pt x="86" y="149"/>
                    </a:cubicBezTo>
                    <a:cubicBezTo>
                      <a:pt x="80" y="150"/>
                      <a:pt x="75" y="150"/>
                      <a:pt x="68" y="150"/>
                    </a:cubicBezTo>
                    <a:cubicBezTo>
                      <a:pt x="58" y="150"/>
                      <a:pt x="48" y="149"/>
                      <a:pt x="40" y="146"/>
                    </a:cubicBezTo>
                    <a:cubicBezTo>
                      <a:pt x="31" y="142"/>
                      <a:pt x="24" y="138"/>
                      <a:pt x="18" y="131"/>
                    </a:cubicBezTo>
                    <a:cubicBezTo>
                      <a:pt x="12" y="125"/>
                      <a:pt x="8" y="117"/>
                      <a:pt x="4" y="108"/>
                    </a:cubicBezTo>
                    <a:cubicBezTo>
                      <a:pt x="1" y="99"/>
                      <a:pt x="0" y="88"/>
                      <a:pt x="0" y="76"/>
                    </a:cubicBezTo>
                    <a:cubicBezTo>
                      <a:pt x="0" y="63"/>
                      <a:pt x="2" y="52"/>
                      <a:pt x="6" y="42"/>
                    </a:cubicBezTo>
                    <a:cubicBezTo>
                      <a:pt x="10" y="33"/>
                      <a:pt x="15" y="25"/>
                      <a:pt x="22" y="18"/>
                    </a:cubicBezTo>
                    <a:cubicBezTo>
                      <a:pt x="28" y="12"/>
                      <a:pt x="36" y="7"/>
                      <a:pt x="44" y="4"/>
                    </a:cubicBezTo>
                    <a:cubicBezTo>
                      <a:pt x="52" y="1"/>
                      <a:pt x="60" y="0"/>
                      <a:pt x="68" y="0"/>
                    </a:cubicBezTo>
                    <a:cubicBezTo>
                      <a:pt x="79" y="0"/>
                      <a:pt x="88" y="1"/>
                      <a:pt x="96" y="5"/>
                    </a:cubicBezTo>
                    <a:cubicBezTo>
                      <a:pt x="103" y="8"/>
                      <a:pt x="110" y="13"/>
                      <a:pt x="115" y="19"/>
                    </a:cubicBezTo>
                    <a:cubicBezTo>
                      <a:pt x="120" y="25"/>
                      <a:pt x="124" y="32"/>
                      <a:pt x="127" y="41"/>
                    </a:cubicBezTo>
                    <a:cubicBezTo>
                      <a:pt x="130" y="49"/>
                      <a:pt x="131" y="58"/>
                      <a:pt x="131" y="68"/>
                    </a:cubicBezTo>
                    <a:cubicBezTo>
                      <a:pt x="131" y="85"/>
                      <a:pt x="131" y="85"/>
                      <a:pt x="131" y="85"/>
                    </a:cubicBezTo>
                    <a:lnTo>
                      <a:pt x="33" y="85"/>
                    </a:lnTo>
                    <a:close/>
                    <a:moveTo>
                      <a:pt x="97" y="46"/>
                    </a:moveTo>
                    <a:cubicBezTo>
                      <a:pt x="96" y="42"/>
                      <a:pt x="94" y="38"/>
                      <a:pt x="91" y="35"/>
                    </a:cubicBezTo>
                    <a:cubicBezTo>
                      <a:pt x="89" y="32"/>
                      <a:pt x="86" y="29"/>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2" name="Freeform 38">
                <a:extLst>
                  <a:ext uri="{FF2B5EF4-FFF2-40B4-BE49-F238E27FC236}">
                    <a16:creationId xmlns:a16="http://schemas.microsoft.com/office/drawing/2014/main" id="{68D533D0-25C7-4D7E-BFC2-25CAF1762D00}"/>
                  </a:ext>
                </a:extLst>
              </p:cNvPr>
              <p:cNvSpPr>
                <a:spLocks/>
              </p:cNvSpPr>
              <p:nvPr/>
            </p:nvSpPr>
            <p:spPr bwMode="black">
              <a:xfrm>
                <a:off x="3599107" y="5665455"/>
                <a:ext cx="59444" cy="104103"/>
              </a:xfrm>
              <a:custGeom>
                <a:avLst/>
                <a:gdLst/>
                <a:ahLst/>
                <a:cxnLst>
                  <a:cxn ang="0">
                    <a:pos x="79" y="32"/>
                  </a:cxn>
                  <a:cxn ang="0">
                    <a:pos x="74" y="30"/>
                  </a:cxn>
                  <a:cxn ang="0">
                    <a:pos x="69" y="29"/>
                  </a:cxn>
                  <a:cxn ang="0">
                    <a:pos x="64" y="29"/>
                  </a:cxn>
                  <a:cxn ang="0">
                    <a:pos x="51" y="32"/>
                  </a:cxn>
                  <a:cxn ang="0">
                    <a:pos x="41" y="40"/>
                  </a:cxn>
                  <a:cxn ang="0">
                    <a:pos x="35" y="54"/>
                  </a:cxn>
                  <a:cxn ang="0">
                    <a:pos x="32" y="72"/>
                  </a:cxn>
                  <a:cxn ang="0">
                    <a:pos x="32" y="146"/>
                  </a:cxn>
                  <a:cxn ang="0">
                    <a:pos x="0" y="146"/>
                  </a:cxn>
                  <a:cxn ang="0">
                    <a:pos x="0" y="2"/>
                  </a:cxn>
                  <a:cxn ang="0">
                    <a:pos x="32" y="2"/>
                  </a:cxn>
                  <a:cxn ang="0">
                    <a:pos x="32" y="30"/>
                  </a:cxn>
                  <a:cxn ang="0">
                    <a:pos x="33" y="30"/>
                  </a:cxn>
                  <a:cxn ang="0">
                    <a:pos x="39" y="16"/>
                  </a:cxn>
                  <a:cxn ang="0">
                    <a:pos x="48" y="7"/>
                  </a:cxn>
                  <a:cxn ang="0">
                    <a:pos x="59" y="1"/>
                  </a:cxn>
                  <a:cxn ang="0">
                    <a:pos x="70" y="0"/>
                  </a:cxn>
                  <a:cxn ang="0">
                    <a:pos x="77" y="0"/>
                  </a:cxn>
                  <a:cxn ang="0">
                    <a:pos x="83" y="2"/>
                  </a:cxn>
                  <a:cxn ang="0">
                    <a:pos x="83" y="34"/>
                  </a:cxn>
                  <a:cxn ang="0">
                    <a:pos x="79" y="32"/>
                  </a:cxn>
                </a:cxnLst>
                <a:rect l="0" t="0" r="r" b="b"/>
                <a:pathLst>
                  <a:path w="83" h="146">
                    <a:moveTo>
                      <a:pt x="79" y="32"/>
                    </a:moveTo>
                    <a:cubicBezTo>
                      <a:pt x="78" y="31"/>
                      <a:pt x="76" y="31"/>
                      <a:pt x="74" y="30"/>
                    </a:cubicBezTo>
                    <a:cubicBezTo>
                      <a:pt x="73" y="30"/>
                      <a:pt x="71" y="30"/>
                      <a:pt x="69" y="29"/>
                    </a:cubicBezTo>
                    <a:cubicBezTo>
                      <a:pt x="67" y="29"/>
                      <a:pt x="66" y="29"/>
                      <a:pt x="64" y="29"/>
                    </a:cubicBezTo>
                    <a:cubicBezTo>
                      <a:pt x="59" y="29"/>
                      <a:pt x="55" y="30"/>
                      <a:pt x="51" y="32"/>
                    </a:cubicBezTo>
                    <a:cubicBezTo>
                      <a:pt x="48" y="34"/>
                      <a:pt x="44" y="37"/>
                      <a:pt x="41" y="40"/>
                    </a:cubicBezTo>
                    <a:cubicBezTo>
                      <a:pt x="39" y="44"/>
                      <a:pt x="36" y="49"/>
                      <a:pt x="35" y="54"/>
                    </a:cubicBezTo>
                    <a:cubicBezTo>
                      <a:pt x="33" y="59"/>
                      <a:pt x="32" y="66"/>
                      <a:pt x="32" y="72"/>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39" y="16"/>
                    </a:cubicBezTo>
                    <a:cubicBezTo>
                      <a:pt x="42" y="12"/>
                      <a:pt x="45" y="9"/>
                      <a:pt x="48" y="7"/>
                    </a:cubicBezTo>
                    <a:cubicBezTo>
                      <a:pt x="52" y="4"/>
                      <a:pt x="55" y="3"/>
                      <a:pt x="59" y="1"/>
                    </a:cubicBezTo>
                    <a:cubicBezTo>
                      <a:pt x="62" y="0"/>
                      <a:pt x="66" y="0"/>
                      <a:pt x="70" y="0"/>
                    </a:cubicBezTo>
                    <a:cubicBezTo>
                      <a:pt x="72" y="0"/>
                      <a:pt x="74" y="0"/>
                      <a:pt x="77" y="0"/>
                    </a:cubicBezTo>
                    <a:cubicBezTo>
                      <a:pt x="79" y="0"/>
                      <a:pt x="81" y="1"/>
                      <a:pt x="83" y="2"/>
                    </a:cubicBezTo>
                    <a:cubicBezTo>
                      <a:pt x="83" y="34"/>
                      <a:pt x="83" y="34"/>
                      <a:pt x="83" y="34"/>
                    </a:cubicBezTo>
                    <a:cubicBezTo>
                      <a:pt x="82" y="33"/>
                      <a:pt x="81" y="32"/>
                      <a:pt x="79"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3" name="Freeform 39">
                <a:extLst>
                  <a:ext uri="{FF2B5EF4-FFF2-40B4-BE49-F238E27FC236}">
                    <a16:creationId xmlns:a16="http://schemas.microsoft.com/office/drawing/2014/main" id="{CCF71554-61C8-42A2-9F74-CD909FEC056C}"/>
                  </a:ext>
                </a:extLst>
              </p:cNvPr>
              <p:cNvSpPr>
                <a:spLocks noEditPoints="1"/>
              </p:cNvSpPr>
              <p:nvPr/>
            </p:nvSpPr>
            <p:spPr bwMode="black">
              <a:xfrm>
                <a:off x="3668509" y="5616873"/>
                <a:ext cx="28364" cy="152685"/>
              </a:xfrm>
              <a:custGeom>
                <a:avLst/>
                <a:gdLst/>
                <a:ahLst/>
                <a:cxnLst>
                  <a:cxn ang="0">
                    <a:pos x="40" y="19"/>
                  </a:cxn>
                  <a:cxn ang="0">
                    <a:pos x="38" y="27"/>
                  </a:cxn>
                  <a:cxn ang="0">
                    <a:pos x="34" y="32"/>
                  </a:cxn>
                  <a:cxn ang="0">
                    <a:pos x="28" y="36"/>
                  </a:cxn>
                  <a:cxn ang="0">
                    <a:pos x="20" y="38"/>
                  </a:cxn>
                  <a:cxn ang="0">
                    <a:pos x="12" y="36"/>
                  </a:cxn>
                  <a:cxn ang="0">
                    <a:pos x="6" y="32"/>
                  </a:cxn>
                  <a:cxn ang="0">
                    <a:pos x="1" y="27"/>
                  </a:cxn>
                  <a:cxn ang="0">
                    <a:pos x="0" y="19"/>
                  </a:cxn>
                  <a:cxn ang="0">
                    <a:pos x="2" y="12"/>
                  </a:cxn>
                  <a:cxn ang="0">
                    <a:pos x="6" y="6"/>
                  </a:cxn>
                  <a:cxn ang="0">
                    <a:pos x="12" y="2"/>
                  </a:cxn>
                  <a:cxn ang="0">
                    <a:pos x="20" y="0"/>
                  </a:cxn>
                  <a:cxn ang="0">
                    <a:pos x="28" y="2"/>
                  </a:cxn>
                  <a:cxn ang="0">
                    <a:pos x="34" y="6"/>
                  </a:cxn>
                  <a:cxn ang="0">
                    <a:pos x="38" y="12"/>
                  </a:cxn>
                  <a:cxn ang="0">
                    <a:pos x="40" y="19"/>
                  </a:cxn>
                  <a:cxn ang="0">
                    <a:pos x="3" y="214"/>
                  </a:cxn>
                  <a:cxn ang="0">
                    <a:pos x="3" y="70"/>
                  </a:cxn>
                  <a:cxn ang="0">
                    <a:pos x="36" y="70"/>
                  </a:cxn>
                  <a:cxn ang="0">
                    <a:pos x="36" y="214"/>
                  </a:cxn>
                  <a:cxn ang="0">
                    <a:pos x="3" y="214"/>
                  </a:cxn>
                </a:cxnLst>
                <a:rect l="0" t="0" r="r" b="b"/>
                <a:pathLst>
                  <a:path w="40" h="214">
                    <a:moveTo>
                      <a:pt x="40" y="19"/>
                    </a:moveTo>
                    <a:cubicBezTo>
                      <a:pt x="40" y="22"/>
                      <a:pt x="39" y="24"/>
                      <a:pt x="38" y="27"/>
                    </a:cubicBezTo>
                    <a:cubicBezTo>
                      <a:pt x="37" y="29"/>
                      <a:pt x="36" y="31"/>
                      <a:pt x="34" y="32"/>
                    </a:cubicBezTo>
                    <a:cubicBezTo>
                      <a:pt x="32" y="34"/>
                      <a:pt x="30" y="35"/>
                      <a:pt x="28" y="36"/>
                    </a:cubicBezTo>
                    <a:cubicBezTo>
                      <a:pt x="25" y="37"/>
                      <a:pt x="23" y="38"/>
                      <a:pt x="20" y="38"/>
                    </a:cubicBezTo>
                    <a:cubicBezTo>
                      <a:pt x="17" y="38"/>
                      <a:pt x="14" y="37"/>
                      <a:pt x="12" y="36"/>
                    </a:cubicBezTo>
                    <a:cubicBezTo>
                      <a:pt x="9" y="35"/>
                      <a:pt x="7" y="34"/>
                      <a:pt x="6" y="32"/>
                    </a:cubicBezTo>
                    <a:cubicBezTo>
                      <a:pt x="4" y="31"/>
                      <a:pt x="2" y="29"/>
                      <a:pt x="1" y="27"/>
                    </a:cubicBezTo>
                    <a:cubicBezTo>
                      <a:pt x="0" y="24"/>
                      <a:pt x="0" y="22"/>
                      <a:pt x="0" y="19"/>
                    </a:cubicBezTo>
                    <a:cubicBezTo>
                      <a:pt x="0" y="17"/>
                      <a:pt x="0" y="14"/>
                      <a:pt x="2" y="12"/>
                    </a:cubicBezTo>
                    <a:cubicBezTo>
                      <a:pt x="3" y="9"/>
                      <a:pt x="4" y="7"/>
                      <a:pt x="6" y="6"/>
                    </a:cubicBezTo>
                    <a:cubicBezTo>
                      <a:pt x="8" y="4"/>
                      <a:pt x="10" y="3"/>
                      <a:pt x="12" y="2"/>
                    </a:cubicBezTo>
                    <a:cubicBezTo>
                      <a:pt x="14" y="1"/>
                      <a:pt x="17" y="0"/>
                      <a:pt x="20" y="0"/>
                    </a:cubicBezTo>
                    <a:cubicBezTo>
                      <a:pt x="23" y="0"/>
                      <a:pt x="25" y="1"/>
                      <a:pt x="28" y="2"/>
                    </a:cubicBezTo>
                    <a:cubicBezTo>
                      <a:pt x="30" y="3"/>
                      <a:pt x="32" y="4"/>
                      <a:pt x="34" y="6"/>
                    </a:cubicBezTo>
                    <a:cubicBezTo>
                      <a:pt x="36" y="7"/>
                      <a:pt x="37" y="9"/>
                      <a:pt x="38" y="12"/>
                    </a:cubicBezTo>
                    <a:cubicBezTo>
                      <a:pt x="39" y="14"/>
                      <a:pt x="40" y="17"/>
                      <a:pt x="40" y="19"/>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4" name="Freeform 40">
                <a:extLst>
                  <a:ext uri="{FF2B5EF4-FFF2-40B4-BE49-F238E27FC236}">
                    <a16:creationId xmlns:a16="http://schemas.microsoft.com/office/drawing/2014/main" id="{065E5E95-ED59-4D46-B659-5BB2941E41C6}"/>
                  </a:ext>
                </a:extLst>
              </p:cNvPr>
              <p:cNvSpPr>
                <a:spLocks/>
              </p:cNvSpPr>
              <p:nvPr/>
            </p:nvSpPr>
            <p:spPr bwMode="black">
              <a:xfrm>
                <a:off x="3721013" y="5664851"/>
                <a:ext cx="152684" cy="104707"/>
              </a:xfrm>
              <a:custGeom>
                <a:avLst/>
                <a:gdLst/>
                <a:ahLst/>
                <a:cxnLst>
                  <a:cxn ang="0">
                    <a:pos x="182" y="147"/>
                  </a:cxn>
                  <a:cxn ang="0">
                    <a:pos x="182" y="66"/>
                  </a:cxn>
                  <a:cxn ang="0">
                    <a:pos x="180" y="46"/>
                  </a:cxn>
                  <a:cxn ang="0">
                    <a:pos x="174" y="34"/>
                  </a:cxn>
                  <a:cxn ang="0">
                    <a:pos x="165" y="28"/>
                  </a:cxn>
                  <a:cxn ang="0">
                    <a:pos x="153" y="26"/>
                  </a:cxn>
                  <a:cxn ang="0">
                    <a:pos x="141" y="29"/>
                  </a:cxn>
                  <a:cxn ang="0">
                    <a:pos x="131" y="38"/>
                  </a:cxn>
                  <a:cxn ang="0">
                    <a:pos x="125" y="51"/>
                  </a:cxn>
                  <a:cxn ang="0">
                    <a:pos x="123" y="66"/>
                  </a:cxn>
                  <a:cxn ang="0">
                    <a:pos x="123" y="147"/>
                  </a:cxn>
                  <a:cxn ang="0">
                    <a:pos x="91" y="147"/>
                  </a:cxn>
                  <a:cxn ang="0">
                    <a:pos x="91" y="63"/>
                  </a:cxn>
                  <a:cxn ang="0">
                    <a:pos x="89" y="46"/>
                  </a:cxn>
                  <a:cxn ang="0">
                    <a:pos x="83" y="34"/>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5"/>
                  </a:cxn>
                  <a:cxn ang="0">
                    <a:pos x="33" y="25"/>
                  </a:cxn>
                  <a:cxn ang="0">
                    <a:pos x="52" y="6"/>
                  </a:cxn>
                  <a:cxn ang="0">
                    <a:pos x="78" y="0"/>
                  </a:cxn>
                  <a:cxn ang="0">
                    <a:pos x="92" y="2"/>
                  </a:cxn>
                  <a:cxn ang="0">
                    <a:pos x="104" y="7"/>
                  </a:cxn>
                  <a:cxn ang="0">
                    <a:pos x="113" y="16"/>
                  </a:cxn>
                  <a:cxn ang="0">
                    <a:pos x="119" y="28"/>
                  </a:cxn>
                  <a:cxn ang="0">
                    <a:pos x="140" y="6"/>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1"/>
                      <a:pt x="180" y="46"/>
                    </a:cubicBezTo>
                    <a:cubicBezTo>
                      <a:pt x="178" y="41"/>
                      <a:pt x="177" y="37"/>
                      <a:pt x="174" y="34"/>
                    </a:cubicBezTo>
                    <a:cubicBezTo>
                      <a:pt x="172" y="31"/>
                      <a:pt x="169" y="29"/>
                      <a:pt x="165" y="28"/>
                    </a:cubicBezTo>
                    <a:cubicBezTo>
                      <a:pt x="162" y="27"/>
                      <a:pt x="158" y="26"/>
                      <a:pt x="153" y="26"/>
                    </a:cubicBezTo>
                    <a:cubicBezTo>
                      <a:pt x="149" y="26"/>
                      <a:pt x="145" y="27"/>
                      <a:pt x="141" y="29"/>
                    </a:cubicBezTo>
                    <a:cubicBezTo>
                      <a:pt x="137" y="32"/>
                      <a:pt x="134" y="34"/>
                      <a:pt x="131"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0"/>
                      <a:pt x="89" y="46"/>
                    </a:cubicBezTo>
                    <a:cubicBezTo>
                      <a:pt x="87" y="41"/>
                      <a:pt x="85" y="37"/>
                      <a:pt x="83" y="34"/>
                    </a:cubicBezTo>
                    <a:cubicBezTo>
                      <a:pt x="80" y="32"/>
                      <a:pt x="77" y="29"/>
                      <a:pt x="74" y="28"/>
                    </a:cubicBezTo>
                    <a:cubicBezTo>
                      <a:pt x="71" y="27"/>
                      <a:pt x="67" y="26"/>
                      <a:pt x="62" y="26"/>
                    </a:cubicBezTo>
                    <a:cubicBezTo>
                      <a:pt x="58" y="26"/>
                      <a:pt x="54" y="27"/>
                      <a:pt x="50" y="29"/>
                    </a:cubicBezTo>
                    <a:cubicBezTo>
                      <a:pt x="47" y="31"/>
                      <a:pt x="43" y="34"/>
                      <a:pt x="41" y="37"/>
                    </a:cubicBezTo>
                    <a:cubicBezTo>
                      <a:pt x="38" y="40"/>
                      <a:pt x="36" y="45"/>
                      <a:pt x="34" y="50"/>
                    </a:cubicBezTo>
                    <a:cubicBezTo>
                      <a:pt x="33" y="54"/>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5"/>
                      <a:pt x="32" y="25"/>
                      <a:pt x="32" y="25"/>
                    </a:cubicBezTo>
                    <a:cubicBezTo>
                      <a:pt x="33" y="25"/>
                      <a:pt x="33" y="25"/>
                      <a:pt x="33" y="25"/>
                    </a:cubicBezTo>
                    <a:cubicBezTo>
                      <a:pt x="38" y="17"/>
                      <a:pt x="44" y="10"/>
                      <a:pt x="52" y="6"/>
                    </a:cubicBezTo>
                    <a:cubicBezTo>
                      <a:pt x="60" y="2"/>
                      <a:pt x="68" y="0"/>
                      <a:pt x="78" y="0"/>
                    </a:cubicBezTo>
                    <a:cubicBezTo>
                      <a:pt x="83" y="0"/>
                      <a:pt x="88" y="0"/>
                      <a:pt x="92" y="2"/>
                    </a:cubicBezTo>
                    <a:cubicBezTo>
                      <a:pt x="96" y="3"/>
                      <a:pt x="100" y="5"/>
                      <a:pt x="104" y="7"/>
                    </a:cubicBezTo>
                    <a:cubicBezTo>
                      <a:pt x="107" y="10"/>
                      <a:pt x="110" y="13"/>
                      <a:pt x="113" y="16"/>
                    </a:cubicBezTo>
                    <a:cubicBezTo>
                      <a:pt x="116" y="20"/>
                      <a:pt x="118" y="23"/>
                      <a:pt x="119" y="28"/>
                    </a:cubicBezTo>
                    <a:cubicBezTo>
                      <a:pt x="125" y="18"/>
                      <a:pt x="132" y="11"/>
                      <a:pt x="140" y="6"/>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5" name="Freeform 41">
                <a:extLst>
                  <a:ext uri="{FF2B5EF4-FFF2-40B4-BE49-F238E27FC236}">
                    <a16:creationId xmlns:a16="http://schemas.microsoft.com/office/drawing/2014/main" id="{4179646C-0CC8-4056-82B4-153C01B1C221}"/>
                  </a:ext>
                </a:extLst>
              </p:cNvPr>
              <p:cNvSpPr>
                <a:spLocks noEditPoints="1"/>
              </p:cNvSpPr>
              <p:nvPr/>
            </p:nvSpPr>
            <p:spPr bwMode="black">
              <a:xfrm>
                <a:off x="3889389" y="5664851"/>
                <a:ext cx="86300" cy="106819"/>
              </a:xfrm>
              <a:custGeom>
                <a:avLst/>
                <a:gdLst/>
                <a:ahLst/>
                <a:cxnLst>
                  <a:cxn ang="0">
                    <a:pos x="89" y="147"/>
                  </a:cxn>
                  <a:cxn ang="0">
                    <a:pos x="89" y="127"/>
                  </a:cxn>
                  <a:cxn ang="0">
                    <a:pos x="89" y="127"/>
                  </a:cxn>
                  <a:cxn ang="0">
                    <a:pos x="71" y="144"/>
                  </a:cxn>
                  <a:cxn ang="0">
                    <a:pos x="46" y="150"/>
                  </a:cxn>
                  <a:cxn ang="0">
                    <a:pos x="27"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7" y="29"/>
                  </a:cxn>
                  <a:cxn ang="0">
                    <a:pos x="14" y="41"/>
                  </a:cxn>
                  <a:cxn ang="0">
                    <a:pos x="14" y="12"/>
                  </a:cxn>
                  <a:cxn ang="0">
                    <a:pos x="23" y="8"/>
                  </a:cxn>
                  <a:cxn ang="0">
                    <a:pos x="36" y="4"/>
                  </a:cxn>
                  <a:cxn ang="0">
                    <a:pos x="51" y="1"/>
                  </a:cxn>
                  <a:cxn ang="0">
                    <a:pos x="66" y="0"/>
                  </a:cxn>
                  <a:cxn ang="0">
                    <a:pos x="90" y="3"/>
                  </a:cxn>
                  <a:cxn ang="0">
                    <a:pos x="108" y="14"/>
                  </a:cxn>
                  <a:cxn ang="0">
                    <a:pos x="118"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9" y="127"/>
                      <a:pt x="89" y="127"/>
                      <a:pt x="89" y="127"/>
                    </a:cubicBezTo>
                    <a:cubicBezTo>
                      <a:pt x="84" y="135"/>
                      <a:pt x="78" y="140"/>
                      <a:pt x="71" y="144"/>
                    </a:cubicBezTo>
                    <a:cubicBezTo>
                      <a:pt x="64" y="148"/>
                      <a:pt x="55" y="150"/>
                      <a:pt x="46" y="150"/>
                    </a:cubicBezTo>
                    <a:cubicBezTo>
                      <a:pt x="39" y="150"/>
                      <a:pt x="32" y="149"/>
                      <a:pt x="27" y="147"/>
                    </a:cubicBezTo>
                    <a:cubicBezTo>
                      <a:pt x="21" y="145"/>
                      <a:pt x="16" y="142"/>
                      <a:pt x="12" y="139"/>
                    </a:cubicBezTo>
                    <a:cubicBezTo>
                      <a:pt x="8" y="135"/>
                      <a:pt x="5" y="130"/>
                      <a:pt x="3" y="125"/>
                    </a:cubicBezTo>
                    <a:cubicBezTo>
                      <a:pt x="1" y="120"/>
                      <a:pt x="0" y="114"/>
                      <a:pt x="0" y="108"/>
                    </a:cubicBezTo>
                    <a:cubicBezTo>
                      <a:pt x="0" y="102"/>
                      <a:pt x="1" y="96"/>
                      <a:pt x="3" y="90"/>
                    </a:cubicBezTo>
                    <a:cubicBezTo>
                      <a:pt x="5" y="85"/>
                      <a:pt x="8"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8" y="27"/>
                      <a:pt x="71" y="25"/>
                      <a:pt x="62" y="25"/>
                    </a:cubicBezTo>
                    <a:cubicBezTo>
                      <a:pt x="54" y="25"/>
                      <a:pt x="45" y="26"/>
                      <a:pt x="37" y="29"/>
                    </a:cubicBezTo>
                    <a:cubicBezTo>
                      <a:pt x="28" y="32"/>
                      <a:pt x="21" y="36"/>
                      <a:pt x="14" y="41"/>
                    </a:cubicBezTo>
                    <a:cubicBezTo>
                      <a:pt x="14" y="12"/>
                      <a:pt x="14" y="12"/>
                      <a:pt x="14" y="12"/>
                    </a:cubicBezTo>
                    <a:cubicBezTo>
                      <a:pt x="17" y="11"/>
                      <a:pt x="19" y="10"/>
                      <a:pt x="23" y="8"/>
                    </a:cubicBezTo>
                    <a:cubicBezTo>
                      <a:pt x="27" y="7"/>
                      <a:pt x="31" y="5"/>
                      <a:pt x="36" y="4"/>
                    </a:cubicBezTo>
                    <a:cubicBezTo>
                      <a:pt x="41" y="3"/>
                      <a:pt x="45" y="2"/>
                      <a:pt x="51" y="1"/>
                    </a:cubicBezTo>
                    <a:cubicBezTo>
                      <a:pt x="56" y="0"/>
                      <a:pt x="61" y="0"/>
                      <a:pt x="66" y="0"/>
                    </a:cubicBezTo>
                    <a:cubicBezTo>
                      <a:pt x="75" y="0"/>
                      <a:pt x="83" y="1"/>
                      <a:pt x="90" y="3"/>
                    </a:cubicBezTo>
                    <a:cubicBezTo>
                      <a:pt x="97" y="6"/>
                      <a:pt x="103" y="10"/>
                      <a:pt x="108" y="14"/>
                    </a:cubicBezTo>
                    <a:cubicBezTo>
                      <a:pt x="112" y="19"/>
                      <a:pt x="116"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5"/>
                      <a:pt x="39" y="87"/>
                      <a:pt x="37" y="89"/>
                    </a:cubicBezTo>
                    <a:cubicBezTo>
                      <a:pt x="36" y="91"/>
                      <a:pt x="34" y="93"/>
                      <a:pt x="33" y="96"/>
                    </a:cubicBezTo>
                    <a:cubicBezTo>
                      <a:pt x="33" y="98"/>
                      <a:pt x="32" y="101"/>
                      <a:pt x="32" y="104"/>
                    </a:cubicBezTo>
                    <a:cubicBezTo>
                      <a:pt x="32" y="107"/>
                      <a:pt x="33" y="110"/>
                      <a:pt x="34" y="113"/>
                    </a:cubicBezTo>
                    <a:cubicBezTo>
                      <a:pt x="35" y="115"/>
                      <a:pt x="37" y="117"/>
                      <a:pt x="39" y="119"/>
                    </a:cubicBezTo>
                    <a:cubicBezTo>
                      <a:pt x="41" y="121"/>
                      <a:pt x="43" y="122"/>
                      <a:pt x="46" y="123"/>
                    </a:cubicBezTo>
                    <a:cubicBezTo>
                      <a:pt x="49" y="124"/>
                      <a:pt x="53" y="125"/>
                      <a:pt x="56" y="125"/>
                    </a:cubicBezTo>
                    <a:cubicBezTo>
                      <a:pt x="61" y="125"/>
                      <a:pt x="66" y="124"/>
                      <a:pt x="70" y="122"/>
                    </a:cubicBezTo>
                    <a:cubicBezTo>
                      <a:pt x="74" y="120"/>
                      <a:pt x="77" y="118"/>
                      <a:pt x="80" y="115"/>
                    </a:cubicBezTo>
                    <a:cubicBezTo>
                      <a:pt x="83" y="111"/>
                      <a:pt x="86" y="108"/>
                      <a:pt x="87" y="104"/>
                    </a:cubicBezTo>
                    <a:cubicBezTo>
                      <a:pt x="89" y="99"/>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6" name="Freeform 42">
                <a:extLst>
                  <a:ext uri="{FF2B5EF4-FFF2-40B4-BE49-F238E27FC236}">
                    <a16:creationId xmlns:a16="http://schemas.microsoft.com/office/drawing/2014/main" id="{2FB9943F-8BE7-406E-9DAB-1512C75909D8}"/>
                  </a:ext>
                </a:extLst>
              </p:cNvPr>
              <p:cNvSpPr>
                <a:spLocks/>
              </p:cNvSpPr>
              <p:nvPr/>
            </p:nvSpPr>
            <p:spPr bwMode="black">
              <a:xfrm>
                <a:off x="4052634" y="5626227"/>
                <a:ext cx="109836" cy="143331"/>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4"/>
                  </a:cxn>
                  <a:cxn ang="0">
                    <a:pos x="34" y="94"/>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4"/>
                      <a:pt x="34" y="94"/>
                      <a:pt x="34" y="94"/>
                    </a:cubicBezTo>
                    <a:cubicBezTo>
                      <a:pt x="34" y="94"/>
                      <a:pt x="34" y="94"/>
                      <a:pt x="34" y="94"/>
                    </a:cubicBezTo>
                    <a:cubicBezTo>
                      <a:pt x="35" y="93"/>
                      <a:pt x="36" y="91"/>
                      <a:pt x="37" y="90"/>
                    </a:cubicBezTo>
                    <a:cubicBezTo>
                      <a:pt x="38" y="88"/>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7" name="Freeform 43">
                <a:extLst>
                  <a:ext uri="{FF2B5EF4-FFF2-40B4-BE49-F238E27FC236}">
                    <a16:creationId xmlns:a16="http://schemas.microsoft.com/office/drawing/2014/main" id="{DC334FF6-FA89-4939-A2D5-5683DC8440AD}"/>
                  </a:ext>
                </a:extLst>
              </p:cNvPr>
              <p:cNvSpPr>
                <a:spLocks noEditPoints="1"/>
              </p:cNvSpPr>
              <p:nvPr/>
            </p:nvSpPr>
            <p:spPr bwMode="black">
              <a:xfrm>
                <a:off x="4163677" y="5664851"/>
                <a:ext cx="86300" cy="106819"/>
              </a:xfrm>
              <a:custGeom>
                <a:avLst/>
                <a:gdLst/>
                <a:ahLst/>
                <a:cxnLst>
                  <a:cxn ang="0">
                    <a:pos x="89" y="147"/>
                  </a:cxn>
                  <a:cxn ang="0">
                    <a:pos x="89" y="127"/>
                  </a:cxn>
                  <a:cxn ang="0">
                    <a:pos x="88" y="127"/>
                  </a:cxn>
                  <a:cxn ang="0">
                    <a:pos x="70" y="144"/>
                  </a:cxn>
                  <a:cxn ang="0">
                    <a:pos x="46" y="150"/>
                  </a:cxn>
                  <a:cxn ang="0">
                    <a:pos x="26"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6" y="29"/>
                  </a:cxn>
                  <a:cxn ang="0">
                    <a:pos x="14" y="41"/>
                  </a:cxn>
                  <a:cxn ang="0">
                    <a:pos x="14" y="12"/>
                  </a:cxn>
                  <a:cxn ang="0">
                    <a:pos x="23" y="8"/>
                  </a:cxn>
                  <a:cxn ang="0">
                    <a:pos x="35" y="4"/>
                  </a:cxn>
                  <a:cxn ang="0">
                    <a:pos x="50" y="1"/>
                  </a:cxn>
                  <a:cxn ang="0">
                    <a:pos x="65" y="0"/>
                  </a:cxn>
                  <a:cxn ang="0">
                    <a:pos x="90" y="3"/>
                  </a:cxn>
                  <a:cxn ang="0">
                    <a:pos x="107" y="14"/>
                  </a:cxn>
                  <a:cxn ang="0">
                    <a:pos x="117"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8" y="127"/>
                      <a:pt x="88" y="127"/>
                      <a:pt x="88" y="127"/>
                    </a:cubicBezTo>
                    <a:cubicBezTo>
                      <a:pt x="83" y="135"/>
                      <a:pt x="77" y="140"/>
                      <a:pt x="70" y="144"/>
                    </a:cubicBezTo>
                    <a:cubicBezTo>
                      <a:pt x="63" y="148"/>
                      <a:pt x="55" y="150"/>
                      <a:pt x="46" y="150"/>
                    </a:cubicBezTo>
                    <a:cubicBezTo>
                      <a:pt x="38" y="150"/>
                      <a:pt x="32" y="149"/>
                      <a:pt x="26" y="147"/>
                    </a:cubicBezTo>
                    <a:cubicBezTo>
                      <a:pt x="20" y="145"/>
                      <a:pt x="16" y="142"/>
                      <a:pt x="12" y="139"/>
                    </a:cubicBezTo>
                    <a:cubicBezTo>
                      <a:pt x="8" y="135"/>
                      <a:pt x="5" y="130"/>
                      <a:pt x="3" y="125"/>
                    </a:cubicBezTo>
                    <a:cubicBezTo>
                      <a:pt x="1" y="120"/>
                      <a:pt x="0" y="114"/>
                      <a:pt x="0" y="108"/>
                    </a:cubicBezTo>
                    <a:cubicBezTo>
                      <a:pt x="0" y="102"/>
                      <a:pt x="1" y="96"/>
                      <a:pt x="3" y="90"/>
                    </a:cubicBezTo>
                    <a:cubicBezTo>
                      <a:pt x="4" y="85"/>
                      <a:pt x="7"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7" y="27"/>
                      <a:pt x="70" y="25"/>
                      <a:pt x="62" y="25"/>
                    </a:cubicBezTo>
                    <a:cubicBezTo>
                      <a:pt x="53" y="25"/>
                      <a:pt x="45" y="26"/>
                      <a:pt x="36" y="29"/>
                    </a:cubicBezTo>
                    <a:cubicBezTo>
                      <a:pt x="28" y="32"/>
                      <a:pt x="20" y="36"/>
                      <a:pt x="14" y="41"/>
                    </a:cubicBezTo>
                    <a:cubicBezTo>
                      <a:pt x="14" y="12"/>
                      <a:pt x="14" y="12"/>
                      <a:pt x="14" y="12"/>
                    </a:cubicBezTo>
                    <a:cubicBezTo>
                      <a:pt x="16" y="11"/>
                      <a:pt x="19" y="10"/>
                      <a:pt x="23" y="8"/>
                    </a:cubicBezTo>
                    <a:cubicBezTo>
                      <a:pt x="26" y="7"/>
                      <a:pt x="31" y="5"/>
                      <a:pt x="35" y="4"/>
                    </a:cubicBezTo>
                    <a:cubicBezTo>
                      <a:pt x="40" y="3"/>
                      <a:pt x="45" y="2"/>
                      <a:pt x="50" y="1"/>
                    </a:cubicBezTo>
                    <a:cubicBezTo>
                      <a:pt x="55" y="0"/>
                      <a:pt x="60" y="0"/>
                      <a:pt x="65" y="0"/>
                    </a:cubicBezTo>
                    <a:cubicBezTo>
                      <a:pt x="75" y="0"/>
                      <a:pt x="83" y="1"/>
                      <a:pt x="90" y="3"/>
                    </a:cubicBezTo>
                    <a:cubicBezTo>
                      <a:pt x="97" y="6"/>
                      <a:pt x="103" y="10"/>
                      <a:pt x="107" y="14"/>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5"/>
                      <a:pt x="39" y="87"/>
                      <a:pt x="37" y="89"/>
                    </a:cubicBezTo>
                    <a:cubicBezTo>
                      <a:pt x="35" y="91"/>
                      <a:pt x="34" y="93"/>
                      <a:pt x="33" y="96"/>
                    </a:cubicBezTo>
                    <a:cubicBezTo>
                      <a:pt x="32" y="98"/>
                      <a:pt x="32" y="101"/>
                      <a:pt x="32" y="104"/>
                    </a:cubicBezTo>
                    <a:cubicBezTo>
                      <a:pt x="32" y="107"/>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1"/>
                      <a:pt x="85" y="108"/>
                      <a:pt x="87" y="104"/>
                    </a:cubicBezTo>
                    <a:cubicBezTo>
                      <a:pt x="88" y="99"/>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8" name="Freeform 44">
                <a:extLst>
                  <a:ext uri="{FF2B5EF4-FFF2-40B4-BE49-F238E27FC236}">
                    <a16:creationId xmlns:a16="http://schemas.microsoft.com/office/drawing/2014/main" id="{E590670A-CD19-440E-8618-88A85BE8E070}"/>
                  </a:ext>
                </a:extLst>
              </p:cNvPr>
              <p:cNvSpPr>
                <a:spLocks/>
              </p:cNvSpPr>
              <p:nvPr/>
            </p:nvSpPr>
            <p:spPr bwMode="black">
              <a:xfrm>
                <a:off x="4265065" y="5664851"/>
                <a:ext cx="67591" cy="106819"/>
              </a:xfrm>
              <a:custGeom>
                <a:avLst/>
                <a:gdLst/>
                <a:ahLst/>
                <a:cxnLst>
                  <a:cxn ang="0">
                    <a:pos x="95" y="106"/>
                  </a:cxn>
                  <a:cxn ang="0">
                    <a:pos x="92" y="123"/>
                  </a:cxn>
                  <a:cxn ang="0">
                    <a:pos x="81" y="137"/>
                  </a:cxn>
                  <a:cxn ang="0">
                    <a:pos x="63" y="147"/>
                  </a:cxn>
                  <a:cxn ang="0">
                    <a:pos x="38" y="150"/>
                  </a:cxn>
                  <a:cxn ang="0">
                    <a:pos x="29" y="150"/>
                  </a:cxn>
                  <a:cxn ang="0">
                    <a:pos x="19" y="148"/>
                  </a:cxn>
                  <a:cxn ang="0">
                    <a:pos x="9" y="146"/>
                  </a:cxn>
                  <a:cxn ang="0">
                    <a:pos x="0" y="143"/>
                  </a:cxn>
                  <a:cxn ang="0">
                    <a:pos x="0" y="112"/>
                  </a:cxn>
                  <a:cxn ang="0">
                    <a:pos x="10" y="117"/>
                  </a:cxn>
                  <a:cxn ang="0">
                    <a:pos x="20" y="122"/>
                  </a:cxn>
                  <a:cxn ang="0">
                    <a:pos x="30" y="124"/>
                  </a:cxn>
                  <a:cxn ang="0">
                    <a:pos x="39" y="125"/>
                  </a:cxn>
                  <a:cxn ang="0">
                    <a:pos x="57" y="121"/>
                  </a:cxn>
                  <a:cxn ang="0">
                    <a:pos x="63" y="110"/>
                  </a:cxn>
                  <a:cxn ang="0">
                    <a:pos x="62" y="103"/>
                  </a:cxn>
                  <a:cxn ang="0">
                    <a:pos x="58" y="98"/>
                  </a:cxn>
                  <a:cxn ang="0">
                    <a:pos x="49" y="92"/>
                  </a:cxn>
                  <a:cxn ang="0">
                    <a:pos x="35" y="86"/>
                  </a:cxn>
                  <a:cxn ang="0">
                    <a:pos x="20" y="79"/>
                  </a:cxn>
                  <a:cxn ang="0">
                    <a:pos x="10" y="70"/>
                  </a:cxn>
                  <a:cxn ang="0">
                    <a:pos x="3" y="59"/>
                  </a:cxn>
                  <a:cxn ang="0">
                    <a:pos x="0" y="43"/>
                  </a:cxn>
                  <a:cxn ang="0">
                    <a:pos x="4" y="26"/>
                  </a:cxn>
                  <a:cxn ang="0">
                    <a:pos x="15" y="12"/>
                  </a:cxn>
                  <a:cxn ang="0">
                    <a:pos x="33" y="3"/>
                  </a:cxn>
                  <a:cxn ang="0">
                    <a:pos x="55" y="0"/>
                  </a:cxn>
                  <a:cxn ang="0">
                    <a:pos x="64" y="0"/>
                  </a:cxn>
                  <a:cxn ang="0">
                    <a:pos x="73" y="2"/>
                  </a:cxn>
                  <a:cxn ang="0">
                    <a:pos x="81" y="3"/>
                  </a:cxn>
                  <a:cxn ang="0">
                    <a:pos x="88" y="6"/>
                  </a:cxn>
                  <a:cxn ang="0">
                    <a:pos x="88" y="35"/>
                  </a:cxn>
                  <a:cxn ang="0">
                    <a:pos x="80" y="31"/>
                  </a:cxn>
                  <a:cxn ang="0">
                    <a:pos x="72" y="28"/>
                  </a:cxn>
                  <a:cxn ang="0">
                    <a:pos x="63" y="26"/>
                  </a:cxn>
                  <a:cxn ang="0">
                    <a:pos x="54" y="25"/>
                  </a:cxn>
                  <a:cxn ang="0">
                    <a:pos x="39" y="29"/>
                  </a:cxn>
                  <a:cxn ang="0">
                    <a:pos x="33" y="40"/>
                  </a:cxn>
                  <a:cxn ang="0">
                    <a:pos x="35" y="48"/>
                  </a:cxn>
                  <a:cxn ang="0">
                    <a:pos x="39" y="53"/>
                  </a:cxn>
                  <a:cxn ang="0">
                    <a:pos x="46" y="58"/>
                  </a:cxn>
                  <a:cxn ang="0">
                    <a:pos x="59" y="63"/>
                  </a:cxn>
                  <a:cxn ang="0">
                    <a:pos x="73" y="70"/>
                  </a:cxn>
                  <a:cxn ang="0">
                    <a:pos x="85" y="79"/>
                  </a:cxn>
                  <a:cxn ang="0">
                    <a:pos x="93" y="91"/>
                  </a:cxn>
                  <a:cxn ang="0">
                    <a:pos x="95" y="106"/>
                  </a:cxn>
                </a:cxnLst>
                <a:rect l="0" t="0" r="r" b="b"/>
                <a:pathLst>
                  <a:path w="95" h="150">
                    <a:moveTo>
                      <a:pt x="95" y="106"/>
                    </a:moveTo>
                    <a:cubicBezTo>
                      <a:pt x="95" y="112"/>
                      <a:pt x="94" y="118"/>
                      <a:pt x="92" y="123"/>
                    </a:cubicBezTo>
                    <a:cubicBezTo>
                      <a:pt x="89" y="129"/>
                      <a:pt x="86" y="133"/>
                      <a:pt x="81" y="137"/>
                    </a:cubicBezTo>
                    <a:cubicBezTo>
                      <a:pt x="76" y="141"/>
                      <a:pt x="70" y="145"/>
                      <a:pt x="63" y="147"/>
                    </a:cubicBezTo>
                    <a:cubicBezTo>
                      <a:pt x="56" y="149"/>
                      <a:pt x="48" y="150"/>
                      <a:pt x="38" y="150"/>
                    </a:cubicBezTo>
                    <a:cubicBezTo>
                      <a:pt x="35" y="150"/>
                      <a:pt x="33" y="150"/>
                      <a:pt x="29" y="150"/>
                    </a:cubicBezTo>
                    <a:cubicBezTo>
                      <a:pt x="26" y="149"/>
                      <a:pt x="22" y="149"/>
                      <a:pt x="19" y="148"/>
                    </a:cubicBezTo>
                    <a:cubicBezTo>
                      <a:pt x="15" y="147"/>
                      <a:pt x="12" y="147"/>
                      <a:pt x="9" y="146"/>
                    </a:cubicBezTo>
                    <a:cubicBezTo>
                      <a:pt x="6" y="145"/>
                      <a:pt x="3" y="144"/>
                      <a:pt x="0" y="143"/>
                    </a:cubicBezTo>
                    <a:cubicBezTo>
                      <a:pt x="0" y="112"/>
                      <a:pt x="0" y="112"/>
                      <a:pt x="0" y="112"/>
                    </a:cubicBezTo>
                    <a:cubicBezTo>
                      <a:pt x="3" y="114"/>
                      <a:pt x="7" y="116"/>
                      <a:pt x="10" y="117"/>
                    </a:cubicBezTo>
                    <a:cubicBezTo>
                      <a:pt x="13" y="119"/>
                      <a:pt x="17" y="120"/>
                      <a:pt x="20" y="122"/>
                    </a:cubicBezTo>
                    <a:cubicBezTo>
                      <a:pt x="24" y="123"/>
                      <a:pt x="27" y="124"/>
                      <a:pt x="30" y="124"/>
                    </a:cubicBezTo>
                    <a:cubicBezTo>
                      <a:pt x="34" y="125"/>
                      <a:pt x="37" y="125"/>
                      <a:pt x="39" y="125"/>
                    </a:cubicBezTo>
                    <a:cubicBezTo>
                      <a:pt x="48" y="125"/>
                      <a:pt x="53" y="124"/>
                      <a:pt x="57" y="121"/>
                    </a:cubicBezTo>
                    <a:cubicBezTo>
                      <a:pt x="61" y="118"/>
                      <a:pt x="63" y="114"/>
                      <a:pt x="63" y="110"/>
                    </a:cubicBezTo>
                    <a:cubicBezTo>
                      <a:pt x="63" y="107"/>
                      <a:pt x="62" y="105"/>
                      <a:pt x="62" y="103"/>
                    </a:cubicBezTo>
                    <a:cubicBezTo>
                      <a:pt x="61" y="101"/>
                      <a:pt x="60" y="100"/>
                      <a:pt x="58" y="98"/>
                    </a:cubicBezTo>
                    <a:cubicBezTo>
                      <a:pt x="56" y="96"/>
                      <a:pt x="53" y="94"/>
                      <a:pt x="49" y="92"/>
                    </a:cubicBezTo>
                    <a:cubicBezTo>
                      <a:pt x="45" y="91"/>
                      <a:pt x="41" y="88"/>
                      <a:pt x="35" y="86"/>
                    </a:cubicBezTo>
                    <a:cubicBezTo>
                      <a:pt x="30" y="84"/>
                      <a:pt x="25" y="81"/>
                      <a:pt x="20" y="79"/>
                    </a:cubicBezTo>
                    <a:cubicBezTo>
                      <a:pt x="16" y="76"/>
                      <a:pt x="13" y="74"/>
                      <a:pt x="10" y="70"/>
                    </a:cubicBezTo>
                    <a:cubicBezTo>
                      <a:pt x="7" y="67"/>
                      <a:pt x="4" y="63"/>
                      <a:pt x="3" y="59"/>
                    </a:cubicBezTo>
                    <a:cubicBezTo>
                      <a:pt x="1" y="55"/>
                      <a:pt x="0" y="49"/>
                      <a:pt x="0" y="43"/>
                    </a:cubicBezTo>
                    <a:cubicBezTo>
                      <a:pt x="0" y="37"/>
                      <a:pt x="2" y="31"/>
                      <a:pt x="4" y="26"/>
                    </a:cubicBezTo>
                    <a:cubicBezTo>
                      <a:pt x="7" y="21"/>
                      <a:pt x="10" y="16"/>
                      <a:pt x="15" y="12"/>
                    </a:cubicBezTo>
                    <a:cubicBezTo>
                      <a:pt x="20" y="8"/>
                      <a:pt x="26" y="5"/>
                      <a:pt x="33" y="3"/>
                    </a:cubicBezTo>
                    <a:cubicBezTo>
                      <a:pt x="39" y="1"/>
                      <a:pt x="47" y="0"/>
                      <a:pt x="55" y="0"/>
                    </a:cubicBezTo>
                    <a:cubicBezTo>
                      <a:pt x="58" y="0"/>
                      <a:pt x="61" y="0"/>
                      <a:pt x="64" y="0"/>
                    </a:cubicBezTo>
                    <a:cubicBezTo>
                      <a:pt x="67" y="1"/>
                      <a:pt x="70" y="1"/>
                      <a:pt x="73" y="2"/>
                    </a:cubicBezTo>
                    <a:cubicBezTo>
                      <a:pt x="76" y="2"/>
                      <a:pt x="79" y="3"/>
                      <a:pt x="81" y="3"/>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5"/>
                      <a:pt x="57" y="25"/>
                      <a:pt x="54" y="25"/>
                    </a:cubicBezTo>
                    <a:cubicBezTo>
                      <a:pt x="48" y="25"/>
                      <a:pt x="43" y="26"/>
                      <a:pt x="39" y="29"/>
                    </a:cubicBezTo>
                    <a:cubicBezTo>
                      <a:pt x="35" y="32"/>
                      <a:pt x="33" y="36"/>
                      <a:pt x="33" y="40"/>
                    </a:cubicBezTo>
                    <a:cubicBezTo>
                      <a:pt x="33" y="43"/>
                      <a:pt x="34" y="46"/>
                      <a:pt x="35" y="48"/>
                    </a:cubicBezTo>
                    <a:cubicBezTo>
                      <a:pt x="35" y="50"/>
                      <a:pt x="37" y="52"/>
                      <a:pt x="39" y="53"/>
                    </a:cubicBezTo>
                    <a:cubicBezTo>
                      <a:pt x="41" y="55"/>
                      <a:pt x="43" y="56"/>
                      <a:pt x="46" y="58"/>
                    </a:cubicBezTo>
                    <a:cubicBezTo>
                      <a:pt x="50" y="60"/>
                      <a:pt x="54" y="61"/>
                      <a:pt x="59" y="63"/>
                    </a:cubicBezTo>
                    <a:cubicBezTo>
                      <a:pt x="64" y="65"/>
                      <a:pt x="69" y="68"/>
                      <a:pt x="73" y="70"/>
                    </a:cubicBezTo>
                    <a:cubicBezTo>
                      <a:pt x="78" y="73"/>
                      <a:pt x="82" y="76"/>
                      <a:pt x="85" y="79"/>
                    </a:cubicBezTo>
                    <a:cubicBezTo>
                      <a:pt x="88" y="82"/>
                      <a:pt x="91" y="86"/>
                      <a:pt x="93"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9" name="Freeform 45">
                <a:extLst>
                  <a:ext uri="{FF2B5EF4-FFF2-40B4-BE49-F238E27FC236}">
                    <a16:creationId xmlns:a16="http://schemas.microsoft.com/office/drawing/2014/main" id="{D82C3FE3-CDA9-4AE7-B57D-9E37A20D6027}"/>
                  </a:ext>
                </a:extLst>
              </p:cNvPr>
              <p:cNvSpPr>
                <a:spLocks noEditPoints="1"/>
              </p:cNvSpPr>
              <p:nvPr/>
            </p:nvSpPr>
            <p:spPr bwMode="black">
              <a:xfrm>
                <a:off x="4348347" y="5616873"/>
                <a:ext cx="28666" cy="152685"/>
              </a:xfrm>
              <a:custGeom>
                <a:avLst/>
                <a:gdLst/>
                <a:ahLst/>
                <a:cxnLst>
                  <a:cxn ang="0">
                    <a:pos x="40" y="19"/>
                  </a:cxn>
                  <a:cxn ang="0">
                    <a:pos x="39" y="27"/>
                  </a:cxn>
                  <a:cxn ang="0">
                    <a:pos x="34" y="32"/>
                  </a:cxn>
                  <a:cxn ang="0">
                    <a:pos x="28" y="36"/>
                  </a:cxn>
                  <a:cxn ang="0">
                    <a:pos x="20" y="38"/>
                  </a:cxn>
                  <a:cxn ang="0">
                    <a:pos x="12" y="36"/>
                  </a:cxn>
                  <a:cxn ang="0">
                    <a:pos x="6" y="32"/>
                  </a:cxn>
                  <a:cxn ang="0">
                    <a:pos x="2" y="27"/>
                  </a:cxn>
                  <a:cxn ang="0">
                    <a:pos x="0" y="19"/>
                  </a:cxn>
                  <a:cxn ang="0">
                    <a:pos x="2" y="12"/>
                  </a:cxn>
                  <a:cxn ang="0">
                    <a:pos x="6" y="6"/>
                  </a:cxn>
                  <a:cxn ang="0">
                    <a:pos x="12" y="2"/>
                  </a:cxn>
                  <a:cxn ang="0">
                    <a:pos x="20" y="0"/>
                  </a:cxn>
                  <a:cxn ang="0">
                    <a:pos x="28" y="2"/>
                  </a:cxn>
                  <a:cxn ang="0">
                    <a:pos x="34" y="6"/>
                  </a:cxn>
                  <a:cxn ang="0">
                    <a:pos x="39" y="12"/>
                  </a:cxn>
                  <a:cxn ang="0">
                    <a:pos x="40" y="19"/>
                  </a:cxn>
                  <a:cxn ang="0">
                    <a:pos x="4" y="214"/>
                  </a:cxn>
                  <a:cxn ang="0">
                    <a:pos x="4" y="70"/>
                  </a:cxn>
                  <a:cxn ang="0">
                    <a:pos x="36" y="70"/>
                  </a:cxn>
                  <a:cxn ang="0">
                    <a:pos x="36" y="214"/>
                  </a:cxn>
                  <a:cxn ang="0">
                    <a:pos x="4" y="214"/>
                  </a:cxn>
                </a:cxnLst>
                <a:rect l="0" t="0" r="r" b="b"/>
                <a:pathLst>
                  <a:path w="40" h="214">
                    <a:moveTo>
                      <a:pt x="40" y="19"/>
                    </a:moveTo>
                    <a:cubicBezTo>
                      <a:pt x="40" y="22"/>
                      <a:pt x="40" y="24"/>
                      <a:pt x="39" y="27"/>
                    </a:cubicBezTo>
                    <a:cubicBezTo>
                      <a:pt x="38" y="29"/>
                      <a:pt x="36" y="31"/>
                      <a:pt x="34" y="32"/>
                    </a:cubicBezTo>
                    <a:cubicBezTo>
                      <a:pt x="33" y="34"/>
                      <a:pt x="31" y="35"/>
                      <a:pt x="28" y="36"/>
                    </a:cubicBezTo>
                    <a:cubicBezTo>
                      <a:pt x="26" y="37"/>
                      <a:pt x="23" y="38"/>
                      <a:pt x="20" y="38"/>
                    </a:cubicBezTo>
                    <a:cubicBezTo>
                      <a:pt x="17" y="38"/>
                      <a:pt x="15" y="37"/>
                      <a:pt x="12" y="36"/>
                    </a:cubicBezTo>
                    <a:cubicBezTo>
                      <a:pt x="10" y="35"/>
                      <a:pt x="8" y="34"/>
                      <a:pt x="6" y="32"/>
                    </a:cubicBezTo>
                    <a:cubicBezTo>
                      <a:pt x="4" y="31"/>
                      <a:pt x="3" y="29"/>
                      <a:pt x="2" y="27"/>
                    </a:cubicBezTo>
                    <a:cubicBezTo>
                      <a:pt x="1" y="24"/>
                      <a:pt x="0" y="22"/>
                      <a:pt x="0" y="19"/>
                    </a:cubicBezTo>
                    <a:cubicBezTo>
                      <a:pt x="0" y="17"/>
                      <a:pt x="1" y="14"/>
                      <a:pt x="2" y="12"/>
                    </a:cubicBezTo>
                    <a:cubicBezTo>
                      <a:pt x="3" y="9"/>
                      <a:pt x="4" y="7"/>
                      <a:pt x="6" y="6"/>
                    </a:cubicBezTo>
                    <a:cubicBezTo>
                      <a:pt x="8" y="4"/>
                      <a:pt x="10" y="3"/>
                      <a:pt x="12" y="2"/>
                    </a:cubicBezTo>
                    <a:cubicBezTo>
                      <a:pt x="15" y="1"/>
                      <a:pt x="17" y="0"/>
                      <a:pt x="20" y="0"/>
                    </a:cubicBezTo>
                    <a:cubicBezTo>
                      <a:pt x="23" y="0"/>
                      <a:pt x="26" y="1"/>
                      <a:pt x="28" y="2"/>
                    </a:cubicBezTo>
                    <a:cubicBezTo>
                      <a:pt x="30" y="3"/>
                      <a:pt x="33" y="4"/>
                      <a:pt x="34" y="6"/>
                    </a:cubicBezTo>
                    <a:cubicBezTo>
                      <a:pt x="36" y="7"/>
                      <a:pt x="37" y="9"/>
                      <a:pt x="39" y="12"/>
                    </a:cubicBezTo>
                    <a:cubicBezTo>
                      <a:pt x="40" y="14"/>
                      <a:pt x="40" y="17"/>
                      <a:pt x="40" y="19"/>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0" name="Freeform 46">
                <a:extLst>
                  <a:ext uri="{FF2B5EF4-FFF2-40B4-BE49-F238E27FC236}">
                    <a16:creationId xmlns:a16="http://schemas.microsoft.com/office/drawing/2014/main" id="{5E4A6918-DBA1-4380-BDE0-F1AFB3DFDDCB}"/>
                  </a:ext>
                </a:extLst>
              </p:cNvPr>
              <p:cNvSpPr>
                <a:spLocks/>
              </p:cNvSpPr>
              <p:nvPr/>
            </p:nvSpPr>
            <p:spPr bwMode="black">
              <a:xfrm>
                <a:off x="4401153" y="5617778"/>
                <a:ext cx="90524" cy="151780"/>
              </a:xfrm>
              <a:custGeom>
                <a:avLst/>
                <a:gdLst/>
                <a:ahLst/>
                <a:cxnLst>
                  <a:cxn ang="0">
                    <a:pos x="95" y="213"/>
                  </a:cxn>
                  <a:cxn ang="0">
                    <a:pos x="95" y="131"/>
                  </a:cxn>
                  <a:cxn ang="0">
                    <a:pos x="88" y="102"/>
                  </a:cxn>
                  <a:cxn ang="0">
                    <a:pos x="66" y="92"/>
                  </a:cxn>
                  <a:cxn ang="0">
                    <a:pos x="52" y="95"/>
                  </a:cxn>
                  <a:cxn ang="0">
                    <a:pos x="41" y="104"/>
                  </a:cxn>
                  <a:cxn ang="0">
                    <a:pos x="35" y="116"/>
                  </a:cxn>
                  <a:cxn ang="0">
                    <a:pos x="32" y="131"/>
                  </a:cxn>
                  <a:cxn ang="0">
                    <a:pos x="32" y="213"/>
                  </a:cxn>
                  <a:cxn ang="0">
                    <a:pos x="0" y="213"/>
                  </a:cxn>
                  <a:cxn ang="0">
                    <a:pos x="0" y="0"/>
                  </a:cxn>
                  <a:cxn ang="0">
                    <a:pos x="32" y="0"/>
                  </a:cxn>
                  <a:cxn ang="0">
                    <a:pos x="32" y="92"/>
                  </a:cxn>
                  <a:cxn ang="0">
                    <a:pos x="33" y="92"/>
                  </a:cxn>
                  <a:cxn ang="0">
                    <a:pos x="41" y="81"/>
                  </a:cxn>
                  <a:cxn ang="0">
                    <a:pos x="51" y="73"/>
                  </a:cxn>
                  <a:cxn ang="0">
                    <a:pos x="64" y="68"/>
                  </a:cxn>
                  <a:cxn ang="0">
                    <a:pos x="79" y="66"/>
                  </a:cxn>
                  <a:cxn ang="0">
                    <a:pos x="115" y="81"/>
                  </a:cxn>
                  <a:cxn ang="0">
                    <a:pos x="127" y="125"/>
                  </a:cxn>
                  <a:cxn ang="0">
                    <a:pos x="127" y="213"/>
                  </a:cxn>
                  <a:cxn ang="0">
                    <a:pos x="95" y="213"/>
                  </a:cxn>
                </a:cxnLst>
                <a:rect l="0" t="0" r="r" b="b"/>
                <a:pathLst>
                  <a:path w="127" h="213">
                    <a:moveTo>
                      <a:pt x="95" y="213"/>
                    </a:moveTo>
                    <a:cubicBezTo>
                      <a:pt x="95" y="131"/>
                      <a:pt x="95" y="131"/>
                      <a:pt x="95" y="131"/>
                    </a:cubicBezTo>
                    <a:cubicBezTo>
                      <a:pt x="95" y="119"/>
                      <a:pt x="92" y="109"/>
                      <a:pt x="88" y="102"/>
                    </a:cubicBezTo>
                    <a:cubicBezTo>
                      <a:pt x="84" y="95"/>
                      <a:pt x="76" y="92"/>
                      <a:pt x="66" y="92"/>
                    </a:cubicBezTo>
                    <a:cubicBezTo>
                      <a:pt x="61" y="92"/>
                      <a:pt x="56" y="93"/>
                      <a:pt x="52" y="95"/>
                    </a:cubicBezTo>
                    <a:cubicBezTo>
                      <a:pt x="48" y="98"/>
                      <a:pt x="44" y="100"/>
                      <a:pt x="41" y="104"/>
                    </a:cubicBezTo>
                    <a:cubicBezTo>
                      <a:pt x="38" y="108"/>
                      <a:pt x="36" y="112"/>
                      <a:pt x="35" y="116"/>
                    </a:cubicBezTo>
                    <a:cubicBezTo>
                      <a:pt x="33" y="121"/>
                      <a:pt x="32" y="126"/>
                      <a:pt x="32" y="131"/>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4"/>
                      <a:pt x="41" y="81"/>
                    </a:cubicBezTo>
                    <a:cubicBezTo>
                      <a:pt x="44" y="78"/>
                      <a:pt x="48" y="75"/>
                      <a:pt x="51" y="73"/>
                    </a:cubicBezTo>
                    <a:cubicBezTo>
                      <a:pt x="55" y="71"/>
                      <a:pt x="59" y="69"/>
                      <a:pt x="64" y="68"/>
                    </a:cubicBezTo>
                    <a:cubicBezTo>
                      <a:pt x="68" y="66"/>
                      <a:pt x="73" y="66"/>
                      <a:pt x="79" y="66"/>
                    </a:cubicBezTo>
                    <a:cubicBezTo>
                      <a:pt x="95" y="66"/>
                      <a:pt x="107" y="71"/>
                      <a:pt x="115" y="81"/>
                    </a:cubicBezTo>
                    <a:cubicBezTo>
                      <a:pt x="123" y="91"/>
                      <a:pt x="127" y="105"/>
                      <a:pt x="127" y="125"/>
                    </a:cubicBezTo>
                    <a:cubicBezTo>
                      <a:pt x="127" y="213"/>
                      <a:pt x="127" y="213"/>
                      <a:pt x="127" y="213"/>
                    </a:cubicBezTo>
                    <a:lnTo>
                      <a:pt x="95" y="21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2" name="Group 11">
              <a:extLst>
                <a:ext uri="{FF2B5EF4-FFF2-40B4-BE49-F238E27FC236}">
                  <a16:creationId xmlns:a16="http://schemas.microsoft.com/office/drawing/2014/main" id="{3B6103B0-C234-4400-9D7D-FA403ACE7521}"/>
                </a:ext>
              </a:extLst>
            </p:cNvPr>
            <p:cNvGrpSpPr/>
            <p:nvPr/>
          </p:nvGrpSpPr>
          <p:grpSpPr bwMode="black">
            <a:xfrm>
              <a:off x="5210380" y="3127477"/>
              <a:ext cx="1632288" cy="168683"/>
              <a:chOff x="9662524" y="5603535"/>
              <a:chExt cx="1748299" cy="186932"/>
            </a:xfrm>
            <a:grpFill/>
            <a:effectLst/>
          </p:grpSpPr>
          <p:sp>
            <p:nvSpPr>
              <p:cNvPr id="230" name="Freeform 19">
                <a:extLst>
                  <a:ext uri="{FF2B5EF4-FFF2-40B4-BE49-F238E27FC236}">
                    <a16:creationId xmlns:a16="http://schemas.microsoft.com/office/drawing/2014/main" id="{A730F4C1-AE83-430E-8CF8-9A64E4AEDF59}"/>
                  </a:ext>
                </a:extLst>
              </p:cNvPr>
              <p:cNvSpPr>
                <a:spLocks noEditPoints="1"/>
              </p:cNvSpPr>
              <p:nvPr/>
            </p:nvSpPr>
            <p:spPr bwMode="black">
              <a:xfrm>
                <a:off x="9662524" y="5613338"/>
                <a:ext cx="157185" cy="169355"/>
              </a:xfrm>
              <a:custGeom>
                <a:avLst/>
                <a:gdLst/>
                <a:ahLst/>
                <a:cxnLst>
                  <a:cxn ang="0">
                    <a:pos x="78" y="57"/>
                  </a:cxn>
                  <a:cxn ang="0">
                    <a:pos x="123" y="39"/>
                  </a:cxn>
                  <a:cxn ang="0">
                    <a:pos x="138" y="42"/>
                  </a:cxn>
                  <a:cxn ang="0">
                    <a:pos x="130" y="53"/>
                  </a:cxn>
                  <a:cxn ang="0">
                    <a:pos x="76" y="66"/>
                  </a:cxn>
                  <a:cxn ang="0">
                    <a:pos x="71" y="115"/>
                  </a:cxn>
                  <a:cxn ang="0">
                    <a:pos x="127" y="101"/>
                  </a:cxn>
                  <a:cxn ang="0">
                    <a:pos x="110" y="88"/>
                  </a:cxn>
                  <a:cxn ang="0">
                    <a:pos x="111" y="83"/>
                  </a:cxn>
                  <a:cxn ang="0">
                    <a:pos x="145" y="101"/>
                  </a:cxn>
                  <a:cxn ang="0">
                    <a:pos x="207" y="121"/>
                  </a:cxn>
                  <a:cxn ang="0">
                    <a:pos x="224" y="161"/>
                  </a:cxn>
                  <a:cxn ang="0">
                    <a:pos x="203" y="205"/>
                  </a:cxn>
                  <a:cxn ang="0">
                    <a:pos x="132" y="241"/>
                  </a:cxn>
                  <a:cxn ang="0">
                    <a:pos x="130" y="236"/>
                  </a:cxn>
                  <a:cxn ang="0">
                    <a:pos x="188" y="204"/>
                  </a:cxn>
                  <a:cxn ang="0">
                    <a:pos x="208" y="161"/>
                  </a:cxn>
                  <a:cxn ang="0">
                    <a:pos x="194" y="126"/>
                  </a:cxn>
                  <a:cxn ang="0">
                    <a:pos x="143" y="109"/>
                  </a:cxn>
                  <a:cxn ang="0">
                    <a:pos x="123" y="149"/>
                  </a:cxn>
                  <a:cxn ang="0">
                    <a:pos x="94" y="187"/>
                  </a:cxn>
                  <a:cxn ang="0">
                    <a:pos x="105" y="199"/>
                  </a:cxn>
                  <a:cxn ang="0">
                    <a:pos x="103" y="209"/>
                  </a:cxn>
                  <a:cxn ang="0">
                    <a:pos x="90" y="205"/>
                  </a:cxn>
                  <a:cxn ang="0">
                    <a:pos x="84" y="197"/>
                  </a:cxn>
                  <a:cxn ang="0">
                    <a:pos x="55" y="221"/>
                  </a:cxn>
                  <a:cxn ang="0">
                    <a:pos x="26" y="228"/>
                  </a:cxn>
                  <a:cxn ang="0">
                    <a:pos x="1" y="198"/>
                  </a:cxn>
                  <a:cxn ang="0">
                    <a:pos x="28" y="142"/>
                  </a:cxn>
                  <a:cxn ang="0">
                    <a:pos x="61" y="119"/>
                  </a:cxn>
                  <a:cxn ang="0">
                    <a:pos x="64" y="68"/>
                  </a:cxn>
                  <a:cxn ang="0">
                    <a:pos x="34" y="71"/>
                  </a:cxn>
                  <a:cxn ang="0">
                    <a:pos x="18" y="67"/>
                  </a:cxn>
                  <a:cxn ang="0">
                    <a:pos x="7" y="49"/>
                  </a:cxn>
                  <a:cxn ang="0">
                    <a:pos x="11" y="48"/>
                  </a:cxn>
                  <a:cxn ang="0">
                    <a:pos x="34" y="61"/>
                  </a:cxn>
                  <a:cxn ang="0">
                    <a:pos x="65" y="59"/>
                  </a:cxn>
                  <a:cxn ang="0">
                    <a:pos x="70" y="17"/>
                  </a:cxn>
                  <a:cxn ang="0">
                    <a:pos x="55" y="4"/>
                  </a:cxn>
                  <a:cxn ang="0">
                    <a:pos x="55" y="0"/>
                  </a:cxn>
                  <a:cxn ang="0">
                    <a:pos x="82" y="6"/>
                  </a:cxn>
                  <a:cxn ang="0">
                    <a:pos x="87" y="23"/>
                  </a:cxn>
                  <a:cxn ang="0">
                    <a:pos x="78" y="57"/>
                  </a:cxn>
                  <a:cxn ang="0">
                    <a:pos x="34" y="150"/>
                  </a:cxn>
                  <a:cxn ang="0">
                    <a:pos x="15" y="197"/>
                  </a:cxn>
                  <a:cxn ang="0">
                    <a:pos x="28" y="221"/>
                  </a:cxn>
                  <a:cxn ang="0">
                    <a:pos x="54" y="212"/>
                  </a:cxn>
                  <a:cxn ang="0">
                    <a:pos x="79" y="190"/>
                  </a:cxn>
                  <a:cxn ang="0">
                    <a:pos x="61" y="128"/>
                  </a:cxn>
                  <a:cxn ang="0">
                    <a:pos x="34" y="150"/>
                  </a:cxn>
                  <a:cxn ang="0">
                    <a:pos x="71" y="124"/>
                  </a:cxn>
                  <a:cxn ang="0">
                    <a:pos x="89" y="180"/>
                  </a:cxn>
                  <a:cxn ang="0">
                    <a:pos x="111" y="145"/>
                  </a:cxn>
                  <a:cxn ang="0">
                    <a:pos x="126" y="109"/>
                  </a:cxn>
                  <a:cxn ang="0">
                    <a:pos x="71" y="124"/>
                  </a:cxn>
                </a:cxnLst>
                <a:rect l="0" t="0" r="r" b="b"/>
                <a:pathLst>
                  <a:path w="224" h="241">
                    <a:moveTo>
                      <a:pt x="78" y="57"/>
                    </a:moveTo>
                    <a:cubicBezTo>
                      <a:pt x="99" y="52"/>
                      <a:pt x="114" y="46"/>
                      <a:pt x="123" y="39"/>
                    </a:cubicBezTo>
                    <a:cubicBezTo>
                      <a:pt x="131" y="39"/>
                      <a:pt x="136" y="40"/>
                      <a:pt x="138" y="42"/>
                    </a:cubicBezTo>
                    <a:cubicBezTo>
                      <a:pt x="144" y="46"/>
                      <a:pt x="142" y="49"/>
                      <a:pt x="130" y="53"/>
                    </a:cubicBezTo>
                    <a:cubicBezTo>
                      <a:pt x="116" y="58"/>
                      <a:pt x="98" y="63"/>
                      <a:pt x="76" y="66"/>
                    </a:cubicBezTo>
                    <a:cubicBezTo>
                      <a:pt x="73" y="89"/>
                      <a:pt x="71" y="105"/>
                      <a:pt x="71" y="115"/>
                    </a:cubicBezTo>
                    <a:cubicBezTo>
                      <a:pt x="90" y="107"/>
                      <a:pt x="109" y="103"/>
                      <a:pt x="127" y="101"/>
                    </a:cubicBezTo>
                    <a:cubicBezTo>
                      <a:pt x="128" y="94"/>
                      <a:pt x="122" y="89"/>
                      <a:pt x="110" y="88"/>
                    </a:cubicBezTo>
                    <a:cubicBezTo>
                      <a:pt x="107" y="86"/>
                      <a:pt x="108" y="85"/>
                      <a:pt x="111" y="83"/>
                    </a:cubicBezTo>
                    <a:cubicBezTo>
                      <a:pt x="134" y="85"/>
                      <a:pt x="146" y="91"/>
                      <a:pt x="145" y="101"/>
                    </a:cubicBezTo>
                    <a:cubicBezTo>
                      <a:pt x="174" y="102"/>
                      <a:pt x="195" y="109"/>
                      <a:pt x="207" y="121"/>
                    </a:cubicBezTo>
                    <a:cubicBezTo>
                      <a:pt x="218" y="132"/>
                      <a:pt x="224" y="145"/>
                      <a:pt x="224" y="161"/>
                    </a:cubicBezTo>
                    <a:cubicBezTo>
                      <a:pt x="224" y="177"/>
                      <a:pt x="217" y="191"/>
                      <a:pt x="203" y="205"/>
                    </a:cubicBezTo>
                    <a:cubicBezTo>
                      <a:pt x="187" y="221"/>
                      <a:pt x="163" y="233"/>
                      <a:pt x="132" y="241"/>
                    </a:cubicBezTo>
                    <a:cubicBezTo>
                      <a:pt x="126" y="241"/>
                      <a:pt x="126" y="239"/>
                      <a:pt x="130" y="236"/>
                    </a:cubicBezTo>
                    <a:cubicBezTo>
                      <a:pt x="157" y="226"/>
                      <a:pt x="176" y="215"/>
                      <a:pt x="188" y="204"/>
                    </a:cubicBezTo>
                    <a:cubicBezTo>
                      <a:pt x="201" y="190"/>
                      <a:pt x="208" y="176"/>
                      <a:pt x="208" y="161"/>
                    </a:cubicBezTo>
                    <a:cubicBezTo>
                      <a:pt x="208" y="147"/>
                      <a:pt x="203" y="135"/>
                      <a:pt x="194" y="126"/>
                    </a:cubicBezTo>
                    <a:cubicBezTo>
                      <a:pt x="184" y="116"/>
                      <a:pt x="167" y="110"/>
                      <a:pt x="143" y="109"/>
                    </a:cubicBezTo>
                    <a:cubicBezTo>
                      <a:pt x="137" y="121"/>
                      <a:pt x="131" y="134"/>
                      <a:pt x="123" y="149"/>
                    </a:cubicBezTo>
                    <a:cubicBezTo>
                      <a:pt x="114" y="163"/>
                      <a:pt x="105" y="176"/>
                      <a:pt x="94" y="187"/>
                    </a:cubicBezTo>
                    <a:cubicBezTo>
                      <a:pt x="97" y="191"/>
                      <a:pt x="101" y="195"/>
                      <a:pt x="105" y="199"/>
                    </a:cubicBezTo>
                    <a:cubicBezTo>
                      <a:pt x="108" y="203"/>
                      <a:pt x="107" y="206"/>
                      <a:pt x="103" y="209"/>
                    </a:cubicBezTo>
                    <a:cubicBezTo>
                      <a:pt x="99" y="212"/>
                      <a:pt x="94" y="211"/>
                      <a:pt x="90" y="205"/>
                    </a:cubicBezTo>
                    <a:cubicBezTo>
                      <a:pt x="88" y="202"/>
                      <a:pt x="86" y="199"/>
                      <a:pt x="84" y="197"/>
                    </a:cubicBezTo>
                    <a:cubicBezTo>
                      <a:pt x="75" y="207"/>
                      <a:pt x="65" y="215"/>
                      <a:pt x="55" y="221"/>
                    </a:cubicBezTo>
                    <a:cubicBezTo>
                      <a:pt x="45" y="227"/>
                      <a:pt x="36" y="229"/>
                      <a:pt x="26" y="228"/>
                    </a:cubicBezTo>
                    <a:cubicBezTo>
                      <a:pt x="11" y="227"/>
                      <a:pt x="3" y="217"/>
                      <a:pt x="1" y="198"/>
                    </a:cubicBezTo>
                    <a:cubicBezTo>
                      <a:pt x="0" y="179"/>
                      <a:pt x="9" y="160"/>
                      <a:pt x="28" y="142"/>
                    </a:cubicBezTo>
                    <a:cubicBezTo>
                      <a:pt x="37" y="134"/>
                      <a:pt x="48" y="126"/>
                      <a:pt x="61" y="119"/>
                    </a:cubicBezTo>
                    <a:cubicBezTo>
                      <a:pt x="61" y="108"/>
                      <a:pt x="62" y="91"/>
                      <a:pt x="64" y="68"/>
                    </a:cubicBezTo>
                    <a:cubicBezTo>
                      <a:pt x="54" y="69"/>
                      <a:pt x="43" y="70"/>
                      <a:pt x="34" y="71"/>
                    </a:cubicBezTo>
                    <a:cubicBezTo>
                      <a:pt x="27" y="72"/>
                      <a:pt x="22" y="70"/>
                      <a:pt x="18" y="67"/>
                    </a:cubicBezTo>
                    <a:cubicBezTo>
                      <a:pt x="12" y="61"/>
                      <a:pt x="8" y="55"/>
                      <a:pt x="7" y="49"/>
                    </a:cubicBezTo>
                    <a:cubicBezTo>
                      <a:pt x="8" y="45"/>
                      <a:pt x="9" y="45"/>
                      <a:pt x="11" y="48"/>
                    </a:cubicBezTo>
                    <a:cubicBezTo>
                      <a:pt x="16" y="57"/>
                      <a:pt x="23" y="61"/>
                      <a:pt x="34" y="61"/>
                    </a:cubicBezTo>
                    <a:cubicBezTo>
                      <a:pt x="46" y="61"/>
                      <a:pt x="57" y="60"/>
                      <a:pt x="65" y="59"/>
                    </a:cubicBezTo>
                    <a:cubicBezTo>
                      <a:pt x="67" y="44"/>
                      <a:pt x="69" y="30"/>
                      <a:pt x="70" y="17"/>
                    </a:cubicBezTo>
                    <a:cubicBezTo>
                      <a:pt x="70" y="10"/>
                      <a:pt x="66" y="6"/>
                      <a:pt x="55" y="4"/>
                    </a:cubicBezTo>
                    <a:cubicBezTo>
                      <a:pt x="52" y="4"/>
                      <a:pt x="52" y="3"/>
                      <a:pt x="55" y="0"/>
                    </a:cubicBezTo>
                    <a:cubicBezTo>
                      <a:pt x="66" y="0"/>
                      <a:pt x="75" y="2"/>
                      <a:pt x="82" y="6"/>
                    </a:cubicBezTo>
                    <a:cubicBezTo>
                      <a:pt x="91" y="10"/>
                      <a:pt x="93" y="16"/>
                      <a:pt x="87" y="23"/>
                    </a:cubicBezTo>
                    <a:cubicBezTo>
                      <a:pt x="84" y="29"/>
                      <a:pt x="81" y="40"/>
                      <a:pt x="78" y="57"/>
                    </a:cubicBezTo>
                    <a:close/>
                    <a:moveTo>
                      <a:pt x="34" y="150"/>
                    </a:moveTo>
                    <a:cubicBezTo>
                      <a:pt x="21" y="164"/>
                      <a:pt x="15" y="180"/>
                      <a:pt x="15" y="197"/>
                    </a:cubicBezTo>
                    <a:cubicBezTo>
                      <a:pt x="15" y="212"/>
                      <a:pt x="19" y="220"/>
                      <a:pt x="28" y="221"/>
                    </a:cubicBezTo>
                    <a:cubicBezTo>
                      <a:pt x="36" y="221"/>
                      <a:pt x="44" y="218"/>
                      <a:pt x="54" y="212"/>
                    </a:cubicBezTo>
                    <a:cubicBezTo>
                      <a:pt x="63" y="206"/>
                      <a:pt x="71" y="198"/>
                      <a:pt x="79" y="190"/>
                    </a:cubicBezTo>
                    <a:cubicBezTo>
                      <a:pt x="67" y="172"/>
                      <a:pt x="61" y="152"/>
                      <a:pt x="61" y="128"/>
                    </a:cubicBezTo>
                    <a:cubicBezTo>
                      <a:pt x="50" y="134"/>
                      <a:pt x="41" y="142"/>
                      <a:pt x="34" y="150"/>
                    </a:cubicBezTo>
                    <a:close/>
                    <a:moveTo>
                      <a:pt x="71" y="124"/>
                    </a:moveTo>
                    <a:cubicBezTo>
                      <a:pt x="73" y="149"/>
                      <a:pt x="79" y="167"/>
                      <a:pt x="89" y="180"/>
                    </a:cubicBezTo>
                    <a:cubicBezTo>
                      <a:pt x="97" y="170"/>
                      <a:pt x="105" y="158"/>
                      <a:pt x="111" y="145"/>
                    </a:cubicBezTo>
                    <a:cubicBezTo>
                      <a:pt x="117" y="133"/>
                      <a:pt x="122" y="121"/>
                      <a:pt x="126" y="109"/>
                    </a:cubicBezTo>
                    <a:cubicBezTo>
                      <a:pt x="100" y="113"/>
                      <a:pt x="82" y="118"/>
                      <a:pt x="71" y="12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1" name="Freeform 20">
                <a:extLst>
                  <a:ext uri="{FF2B5EF4-FFF2-40B4-BE49-F238E27FC236}">
                    <a16:creationId xmlns:a16="http://schemas.microsoft.com/office/drawing/2014/main" id="{0119B472-25F5-4178-B490-E6018CB9EB13}"/>
                  </a:ext>
                </a:extLst>
              </p:cNvPr>
              <p:cNvSpPr>
                <a:spLocks/>
              </p:cNvSpPr>
              <p:nvPr/>
            </p:nvSpPr>
            <p:spPr bwMode="black">
              <a:xfrm>
                <a:off x="9863991" y="5619761"/>
                <a:ext cx="90592" cy="162256"/>
              </a:xfrm>
              <a:custGeom>
                <a:avLst/>
                <a:gdLst/>
                <a:ahLst/>
                <a:cxnLst>
                  <a:cxn ang="0">
                    <a:pos x="29" y="14"/>
                  </a:cxn>
                  <a:cxn ang="0">
                    <a:pos x="29" y="25"/>
                  </a:cxn>
                  <a:cxn ang="0">
                    <a:pos x="18" y="70"/>
                  </a:cxn>
                  <a:cxn ang="0">
                    <a:pos x="18" y="114"/>
                  </a:cxn>
                  <a:cxn ang="0">
                    <a:pos x="23" y="115"/>
                  </a:cxn>
                  <a:cxn ang="0">
                    <a:pos x="65" y="32"/>
                  </a:cxn>
                  <a:cxn ang="0">
                    <a:pos x="91" y="19"/>
                  </a:cxn>
                  <a:cxn ang="0">
                    <a:pos x="111" y="27"/>
                  </a:cxn>
                  <a:cxn ang="0">
                    <a:pos x="129" y="94"/>
                  </a:cxn>
                  <a:cxn ang="0">
                    <a:pos x="99" y="191"/>
                  </a:cxn>
                  <a:cxn ang="0">
                    <a:pos x="30" y="231"/>
                  </a:cxn>
                  <a:cxn ang="0">
                    <a:pos x="28" y="226"/>
                  </a:cxn>
                  <a:cxn ang="0">
                    <a:pos x="84" y="190"/>
                  </a:cxn>
                  <a:cxn ang="0">
                    <a:pos x="114" y="91"/>
                  </a:cxn>
                  <a:cxn ang="0">
                    <a:pos x="101" y="30"/>
                  </a:cxn>
                  <a:cxn ang="0">
                    <a:pos x="91" y="25"/>
                  </a:cxn>
                  <a:cxn ang="0">
                    <a:pos x="74" y="34"/>
                  </a:cxn>
                  <a:cxn ang="0">
                    <a:pos x="36" y="112"/>
                  </a:cxn>
                  <a:cxn ang="0">
                    <a:pos x="30" y="142"/>
                  </a:cxn>
                  <a:cxn ang="0">
                    <a:pos x="21" y="155"/>
                  </a:cxn>
                  <a:cxn ang="0">
                    <a:pos x="11" y="145"/>
                  </a:cxn>
                  <a:cxn ang="0">
                    <a:pos x="5" y="94"/>
                  </a:cxn>
                  <a:cxn ang="0">
                    <a:pos x="12" y="23"/>
                  </a:cxn>
                  <a:cxn ang="0">
                    <a:pos x="3" y="4"/>
                  </a:cxn>
                  <a:cxn ang="0">
                    <a:pos x="6" y="0"/>
                  </a:cxn>
                  <a:cxn ang="0">
                    <a:pos x="29" y="14"/>
                  </a:cxn>
                </a:cxnLst>
                <a:rect l="0" t="0" r="r" b="b"/>
                <a:pathLst>
                  <a:path w="129" h="231">
                    <a:moveTo>
                      <a:pt x="29" y="14"/>
                    </a:moveTo>
                    <a:cubicBezTo>
                      <a:pt x="32" y="17"/>
                      <a:pt x="32" y="21"/>
                      <a:pt x="29" y="25"/>
                    </a:cubicBezTo>
                    <a:cubicBezTo>
                      <a:pt x="25" y="34"/>
                      <a:pt x="21" y="49"/>
                      <a:pt x="18" y="70"/>
                    </a:cubicBezTo>
                    <a:cubicBezTo>
                      <a:pt x="16" y="87"/>
                      <a:pt x="16" y="102"/>
                      <a:pt x="18" y="114"/>
                    </a:cubicBezTo>
                    <a:cubicBezTo>
                      <a:pt x="19" y="118"/>
                      <a:pt x="20" y="119"/>
                      <a:pt x="23" y="115"/>
                    </a:cubicBezTo>
                    <a:cubicBezTo>
                      <a:pt x="37" y="73"/>
                      <a:pt x="52" y="45"/>
                      <a:pt x="65" y="32"/>
                    </a:cubicBezTo>
                    <a:cubicBezTo>
                      <a:pt x="73" y="24"/>
                      <a:pt x="82" y="19"/>
                      <a:pt x="91" y="19"/>
                    </a:cubicBezTo>
                    <a:cubicBezTo>
                      <a:pt x="99" y="19"/>
                      <a:pt x="106" y="22"/>
                      <a:pt x="111" y="27"/>
                    </a:cubicBezTo>
                    <a:cubicBezTo>
                      <a:pt x="123" y="39"/>
                      <a:pt x="129" y="61"/>
                      <a:pt x="129" y="94"/>
                    </a:cubicBezTo>
                    <a:cubicBezTo>
                      <a:pt x="129" y="139"/>
                      <a:pt x="119" y="171"/>
                      <a:pt x="99" y="191"/>
                    </a:cubicBezTo>
                    <a:cubicBezTo>
                      <a:pt x="80" y="210"/>
                      <a:pt x="57" y="223"/>
                      <a:pt x="30" y="231"/>
                    </a:cubicBezTo>
                    <a:cubicBezTo>
                      <a:pt x="25" y="231"/>
                      <a:pt x="24" y="229"/>
                      <a:pt x="28" y="226"/>
                    </a:cubicBezTo>
                    <a:cubicBezTo>
                      <a:pt x="48" y="220"/>
                      <a:pt x="66" y="208"/>
                      <a:pt x="84" y="190"/>
                    </a:cubicBezTo>
                    <a:cubicBezTo>
                      <a:pt x="104" y="171"/>
                      <a:pt x="114" y="138"/>
                      <a:pt x="114" y="91"/>
                    </a:cubicBezTo>
                    <a:cubicBezTo>
                      <a:pt x="114" y="58"/>
                      <a:pt x="109" y="38"/>
                      <a:pt x="101" y="30"/>
                    </a:cubicBezTo>
                    <a:cubicBezTo>
                      <a:pt x="98" y="27"/>
                      <a:pt x="95" y="25"/>
                      <a:pt x="91" y="25"/>
                    </a:cubicBezTo>
                    <a:cubicBezTo>
                      <a:pt x="86" y="25"/>
                      <a:pt x="80" y="28"/>
                      <a:pt x="74" y="34"/>
                    </a:cubicBezTo>
                    <a:cubicBezTo>
                      <a:pt x="63" y="45"/>
                      <a:pt x="50" y="71"/>
                      <a:pt x="36" y="112"/>
                    </a:cubicBezTo>
                    <a:cubicBezTo>
                      <a:pt x="32" y="122"/>
                      <a:pt x="30" y="132"/>
                      <a:pt x="30" y="142"/>
                    </a:cubicBezTo>
                    <a:cubicBezTo>
                      <a:pt x="30" y="151"/>
                      <a:pt x="27" y="155"/>
                      <a:pt x="21" y="155"/>
                    </a:cubicBezTo>
                    <a:cubicBezTo>
                      <a:pt x="17" y="155"/>
                      <a:pt x="14" y="152"/>
                      <a:pt x="11" y="145"/>
                    </a:cubicBezTo>
                    <a:cubicBezTo>
                      <a:pt x="7" y="132"/>
                      <a:pt x="5" y="115"/>
                      <a:pt x="5" y="94"/>
                    </a:cubicBezTo>
                    <a:cubicBezTo>
                      <a:pt x="5" y="75"/>
                      <a:pt x="7" y="51"/>
                      <a:pt x="12" y="23"/>
                    </a:cubicBezTo>
                    <a:cubicBezTo>
                      <a:pt x="14" y="15"/>
                      <a:pt x="11" y="8"/>
                      <a:pt x="3" y="4"/>
                    </a:cubicBezTo>
                    <a:cubicBezTo>
                      <a:pt x="0" y="1"/>
                      <a:pt x="1" y="0"/>
                      <a:pt x="6" y="0"/>
                    </a:cubicBezTo>
                    <a:cubicBezTo>
                      <a:pt x="17" y="3"/>
                      <a:pt x="25" y="8"/>
                      <a:pt x="29" y="1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2" name="Freeform 21">
                <a:extLst>
                  <a:ext uri="{FF2B5EF4-FFF2-40B4-BE49-F238E27FC236}">
                    <a16:creationId xmlns:a16="http://schemas.microsoft.com/office/drawing/2014/main" id="{B7B676D1-CD80-440A-952D-8EF3C846D6CC}"/>
                  </a:ext>
                </a:extLst>
              </p:cNvPr>
              <p:cNvSpPr>
                <a:spLocks noEditPoints="1"/>
              </p:cNvSpPr>
              <p:nvPr/>
            </p:nvSpPr>
            <p:spPr bwMode="black">
              <a:xfrm>
                <a:off x="10007992" y="5614014"/>
                <a:ext cx="161579" cy="162256"/>
              </a:xfrm>
              <a:custGeom>
                <a:avLst/>
                <a:gdLst/>
                <a:ahLst/>
                <a:cxnLst>
                  <a:cxn ang="0">
                    <a:pos x="96" y="77"/>
                  </a:cxn>
                  <a:cxn ang="0">
                    <a:pos x="25" y="198"/>
                  </a:cxn>
                  <a:cxn ang="0">
                    <a:pos x="7" y="230"/>
                  </a:cxn>
                  <a:cxn ang="0">
                    <a:pos x="0" y="215"/>
                  </a:cxn>
                  <a:cxn ang="0">
                    <a:pos x="23" y="173"/>
                  </a:cxn>
                  <a:cxn ang="0">
                    <a:pos x="24" y="93"/>
                  </a:cxn>
                  <a:cxn ang="0">
                    <a:pos x="0" y="68"/>
                  </a:cxn>
                  <a:cxn ang="0">
                    <a:pos x="21" y="80"/>
                  </a:cxn>
                  <a:cxn ang="0">
                    <a:pos x="81" y="48"/>
                  </a:cxn>
                  <a:cxn ang="0">
                    <a:pos x="62" y="16"/>
                  </a:cxn>
                  <a:cxn ang="0">
                    <a:pos x="78" y="13"/>
                  </a:cxn>
                  <a:cxn ang="0">
                    <a:pos x="98" y="38"/>
                  </a:cxn>
                  <a:cxn ang="0">
                    <a:pos x="96" y="70"/>
                  </a:cxn>
                  <a:cxn ang="0">
                    <a:pos x="127" y="120"/>
                  </a:cxn>
                  <a:cxn ang="0">
                    <a:pos x="74" y="223"/>
                  </a:cxn>
                  <a:cxn ang="0">
                    <a:pos x="47" y="195"/>
                  </a:cxn>
                  <a:cxn ang="0">
                    <a:pos x="75" y="205"/>
                  </a:cxn>
                  <a:cxn ang="0">
                    <a:pos x="110" y="162"/>
                  </a:cxn>
                  <a:cxn ang="0">
                    <a:pos x="112" y="86"/>
                  </a:cxn>
                  <a:cxn ang="0">
                    <a:pos x="198" y="96"/>
                  </a:cxn>
                  <a:cxn ang="0">
                    <a:pos x="226" y="168"/>
                  </a:cxn>
                  <a:cxn ang="0">
                    <a:pos x="196" y="157"/>
                  </a:cxn>
                  <a:cxn ang="0">
                    <a:pos x="162" y="154"/>
                  </a:cxn>
                  <a:cxn ang="0">
                    <a:pos x="207" y="142"/>
                  </a:cxn>
                  <a:cxn ang="0">
                    <a:pos x="155" y="75"/>
                  </a:cxn>
                  <a:cxn ang="0">
                    <a:pos x="194" y="59"/>
                  </a:cxn>
                  <a:cxn ang="0">
                    <a:pos x="155" y="22"/>
                  </a:cxn>
                  <a:cxn ang="0">
                    <a:pos x="190" y="34"/>
                  </a:cxn>
                  <a:cxn ang="0">
                    <a:pos x="194" y="59"/>
                  </a:cxn>
                  <a:cxn ang="0">
                    <a:pos x="184" y="3"/>
                  </a:cxn>
                  <a:cxn ang="0">
                    <a:pos x="219" y="15"/>
                  </a:cxn>
                  <a:cxn ang="0">
                    <a:pos x="224" y="40"/>
                  </a:cxn>
                </a:cxnLst>
                <a:rect l="0" t="0" r="r" b="b"/>
                <a:pathLst>
                  <a:path w="230" h="231">
                    <a:moveTo>
                      <a:pt x="112" y="86"/>
                    </a:moveTo>
                    <a:cubicBezTo>
                      <a:pt x="109" y="80"/>
                      <a:pt x="104" y="77"/>
                      <a:pt x="96" y="77"/>
                    </a:cubicBezTo>
                    <a:cubicBezTo>
                      <a:pt x="92" y="77"/>
                      <a:pt x="86" y="78"/>
                      <a:pt x="78" y="79"/>
                    </a:cubicBezTo>
                    <a:cubicBezTo>
                      <a:pt x="60" y="119"/>
                      <a:pt x="43" y="159"/>
                      <a:pt x="25" y="198"/>
                    </a:cubicBezTo>
                    <a:cubicBezTo>
                      <a:pt x="23" y="202"/>
                      <a:pt x="19" y="209"/>
                      <a:pt x="15" y="221"/>
                    </a:cubicBezTo>
                    <a:cubicBezTo>
                      <a:pt x="12" y="227"/>
                      <a:pt x="10" y="230"/>
                      <a:pt x="7" y="230"/>
                    </a:cubicBezTo>
                    <a:cubicBezTo>
                      <a:pt x="5" y="230"/>
                      <a:pt x="3" y="228"/>
                      <a:pt x="1" y="224"/>
                    </a:cubicBezTo>
                    <a:cubicBezTo>
                      <a:pt x="0" y="223"/>
                      <a:pt x="0" y="220"/>
                      <a:pt x="0" y="215"/>
                    </a:cubicBezTo>
                    <a:cubicBezTo>
                      <a:pt x="0" y="208"/>
                      <a:pt x="2" y="203"/>
                      <a:pt x="7" y="198"/>
                    </a:cubicBezTo>
                    <a:cubicBezTo>
                      <a:pt x="11" y="194"/>
                      <a:pt x="17" y="185"/>
                      <a:pt x="23" y="173"/>
                    </a:cubicBezTo>
                    <a:cubicBezTo>
                      <a:pt x="39" y="141"/>
                      <a:pt x="54" y="111"/>
                      <a:pt x="66" y="81"/>
                    </a:cubicBezTo>
                    <a:cubicBezTo>
                      <a:pt x="46" y="85"/>
                      <a:pt x="32" y="89"/>
                      <a:pt x="24" y="93"/>
                    </a:cubicBezTo>
                    <a:cubicBezTo>
                      <a:pt x="19" y="95"/>
                      <a:pt x="15" y="94"/>
                      <a:pt x="11" y="91"/>
                    </a:cubicBezTo>
                    <a:cubicBezTo>
                      <a:pt x="4" y="86"/>
                      <a:pt x="0" y="78"/>
                      <a:pt x="0" y="68"/>
                    </a:cubicBezTo>
                    <a:cubicBezTo>
                      <a:pt x="1" y="66"/>
                      <a:pt x="2" y="66"/>
                      <a:pt x="3" y="68"/>
                    </a:cubicBezTo>
                    <a:cubicBezTo>
                      <a:pt x="8" y="76"/>
                      <a:pt x="14" y="80"/>
                      <a:pt x="21" y="80"/>
                    </a:cubicBezTo>
                    <a:cubicBezTo>
                      <a:pt x="27" y="80"/>
                      <a:pt x="43" y="78"/>
                      <a:pt x="70" y="73"/>
                    </a:cubicBezTo>
                    <a:cubicBezTo>
                      <a:pt x="73" y="65"/>
                      <a:pt x="77" y="57"/>
                      <a:pt x="81" y="48"/>
                    </a:cubicBezTo>
                    <a:cubicBezTo>
                      <a:pt x="85" y="37"/>
                      <a:pt x="84" y="29"/>
                      <a:pt x="80" y="24"/>
                    </a:cubicBezTo>
                    <a:cubicBezTo>
                      <a:pt x="76" y="20"/>
                      <a:pt x="70" y="17"/>
                      <a:pt x="62" y="16"/>
                    </a:cubicBezTo>
                    <a:cubicBezTo>
                      <a:pt x="59" y="15"/>
                      <a:pt x="59" y="13"/>
                      <a:pt x="62" y="12"/>
                    </a:cubicBezTo>
                    <a:cubicBezTo>
                      <a:pt x="69" y="12"/>
                      <a:pt x="75" y="12"/>
                      <a:pt x="78" y="13"/>
                    </a:cubicBezTo>
                    <a:cubicBezTo>
                      <a:pt x="86" y="15"/>
                      <a:pt x="93" y="19"/>
                      <a:pt x="99" y="25"/>
                    </a:cubicBezTo>
                    <a:cubicBezTo>
                      <a:pt x="106" y="32"/>
                      <a:pt x="105" y="36"/>
                      <a:pt x="98" y="38"/>
                    </a:cubicBezTo>
                    <a:cubicBezTo>
                      <a:pt x="93" y="50"/>
                      <a:pt x="87" y="61"/>
                      <a:pt x="81" y="72"/>
                    </a:cubicBezTo>
                    <a:cubicBezTo>
                      <a:pt x="87" y="71"/>
                      <a:pt x="92" y="70"/>
                      <a:pt x="96" y="70"/>
                    </a:cubicBezTo>
                    <a:cubicBezTo>
                      <a:pt x="105" y="70"/>
                      <a:pt x="112" y="73"/>
                      <a:pt x="117" y="78"/>
                    </a:cubicBezTo>
                    <a:cubicBezTo>
                      <a:pt x="124" y="86"/>
                      <a:pt x="127" y="100"/>
                      <a:pt x="127" y="120"/>
                    </a:cubicBezTo>
                    <a:cubicBezTo>
                      <a:pt x="127" y="177"/>
                      <a:pt x="113" y="213"/>
                      <a:pt x="85" y="227"/>
                    </a:cubicBezTo>
                    <a:cubicBezTo>
                      <a:pt x="78" y="231"/>
                      <a:pt x="74" y="230"/>
                      <a:pt x="74" y="223"/>
                    </a:cubicBezTo>
                    <a:cubicBezTo>
                      <a:pt x="74" y="218"/>
                      <a:pt x="73" y="214"/>
                      <a:pt x="70" y="212"/>
                    </a:cubicBezTo>
                    <a:cubicBezTo>
                      <a:pt x="62" y="206"/>
                      <a:pt x="55" y="201"/>
                      <a:pt x="47" y="195"/>
                    </a:cubicBezTo>
                    <a:cubicBezTo>
                      <a:pt x="46" y="192"/>
                      <a:pt x="46" y="191"/>
                      <a:pt x="49" y="191"/>
                    </a:cubicBezTo>
                    <a:cubicBezTo>
                      <a:pt x="58" y="197"/>
                      <a:pt x="67" y="201"/>
                      <a:pt x="75" y="205"/>
                    </a:cubicBezTo>
                    <a:cubicBezTo>
                      <a:pt x="83" y="209"/>
                      <a:pt x="90" y="206"/>
                      <a:pt x="96" y="198"/>
                    </a:cubicBezTo>
                    <a:cubicBezTo>
                      <a:pt x="102" y="188"/>
                      <a:pt x="107" y="176"/>
                      <a:pt x="110" y="162"/>
                    </a:cubicBezTo>
                    <a:cubicBezTo>
                      <a:pt x="114" y="144"/>
                      <a:pt x="116" y="128"/>
                      <a:pt x="116" y="113"/>
                    </a:cubicBezTo>
                    <a:cubicBezTo>
                      <a:pt x="116" y="99"/>
                      <a:pt x="115" y="90"/>
                      <a:pt x="112" y="86"/>
                    </a:cubicBezTo>
                    <a:close/>
                    <a:moveTo>
                      <a:pt x="157" y="71"/>
                    </a:moveTo>
                    <a:cubicBezTo>
                      <a:pt x="170" y="76"/>
                      <a:pt x="184" y="85"/>
                      <a:pt x="198" y="96"/>
                    </a:cubicBezTo>
                    <a:cubicBezTo>
                      <a:pt x="216" y="111"/>
                      <a:pt x="227" y="129"/>
                      <a:pt x="229" y="151"/>
                    </a:cubicBezTo>
                    <a:cubicBezTo>
                      <a:pt x="230" y="159"/>
                      <a:pt x="229" y="164"/>
                      <a:pt x="226" y="168"/>
                    </a:cubicBezTo>
                    <a:cubicBezTo>
                      <a:pt x="221" y="174"/>
                      <a:pt x="217" y="173"/>
                      <a:pt x="212" y="167"/>
                    </a:cubicBezTo>
                    <a:cubicBezTo>
                      <a:pt x="208" y="159"/>
                      <a:pt x="202" y="156"/>
                      <a:pt x="196" y="157"/>
                    </a:cubicBezTo>
                    <a:cubicBezTo>
                      <a:pt x="185" y="157"/>
                      <a:pt x="174" y="158"/>
                      <a:pt x="163" y="159"/>
                    </a:cubicBezTo>
                    <a:cubicBezTo>
                      <a:pt x="158" y="158"/>
                      <a:pt x="158" y="157"/>
                      <a:pt x="162" y="154"/>
                    </a:cubicBezTo>
                    <a:cubicBezTo>
                      <a:pt x="174" y="153"/>
                      <a:pt x="187" y="151"/>
                      <a:pt x="200" y="149"/>
                    </a:cubicBezTo>
                    <a:cubicBezTo>
                      <a:pt x="205" y="148"/>
                      <a:pt x="207" y="146"/>
                      <a:pt x="207" y="142"/>
                    </a:cubicBezTo>
                    <a:cubicBezTo>
                      <a:pt x="205" y="130"/>
                      <a:pt x="200" y="118"/>
                      <a:pt x="190" y="105"/>
                    </a:cubicBezTo>
                    <a:cubicBezTo>
                      <a:pt x="181" y="93"/>
                      <a:pt x="169" y="83"/>
                      <a:pt x="155" y="75"/>
                    </a:cubicBezTo>
                    <a:cubicBezTo>
                      <a:pt x="151" y="72"/>
                      <a:pt x="152" y="71"/>
                      <a:pt x="157" y="71"/>
                    </a:cubicBezTo>
                    <a:close/>
                    <a:moveTo>
                      <a:pt x="194" y="59"/>
                    </a:moveTo>
                    <a:cubicBezTo>
                      <a:pt x="190" y="60"/>
                      <a:pt x="187" y="59"/>
                      <a:pt x="184" y="53"/>
                    </a:cubicBezTo>
                    <a:cubicBezTo>
                      <a:pt x="179" y="41"/>
                      <a:pt x="169" y="31"/>
                      <a:pt x="155" y="22"/>
                    </a:cubicBezTo>
                    <a:cubicBezTo>
                      <a:pt x="154" y="20"/>
                      <a:pt x="154" y="19"/>
                      <a:pt x="156" y="20"/>
                    </a:cubicBezTo>
                    <a:cubicBezTo>
                      <a:pt x="169" y="22"/>
                      <a:pt x="180" y="27"/>
                      <a:pt x="190" y="34"/>
                    </a:cubicBezTo>
                    <a:cubicBezTo>
                      <a:pt x="194" y="38"/>
                      <a:pt x="197" y="42"/>
                      <a:pt x="199" y="48"/>
                    </a:cubicBezTo>
                    <a:cubicBezTo>
                      <a:pt x="200" y="54"/>
                      <a:pt x="199" y="57"/>
                      <a:pt x="194" y="59"/>
                    </a:cubicBezTo>
                    <a:close/>
                    <a:moveTo>
                      <a:pt x="213" y="34"/>
                    </a:moveTo>
                    <a:cubicBezTo>
                      <a:pt x="208" y="22"/>
                      <a:pt x="198" y="12"/>
                      <a:pt x="184" y="3"/>
                    </a:cubicBezTo>
                    <a:cubicBezTo>
                      <a:pt x="183" y="0"/>
                      <a:pt x="183" y="0"/>
                      <a:pt x="185" y="0"/>
                    </a:cubicBezTo>
                    <a:cubicBezTo>
                      <a:pt x="198" y="3"/>
                      <a:pt x="209" y="8"/>
                      <a:pt x="219" y="15"/>
                    </a:cubicBezTo>
                    <a:cubicBezTo>
                      <a:pt x="224" y="19"/>
                      <a:pt x="227" y="23"/>
                      <a:pt x="228" y="29"/>
                    </a:cubicBezTo>
                    <a:cubicBezTo>
                      <a:pt x="230" y="35"/>
                      <a:pt x="228" y="38"/>
                      <a:pt x="224" y="40"/>
                    </a:cubicBezTo>
                    <a:cubicBezTo>
                      <a:pt x="219" y="41"/>
                      <a:pt x="216" y="39"/>
                      <a:pt x="213" y="3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3" name="Freeform 22">
                <a:extLst>
                  <a:ext uri="{FF2B5EF4-FFF2-40B4-BE49-F238E27FC236}">
                    <a16:creationId xmlns:a16="http://schemas.microsoft.com/office/drawing/2014/main" id="{42D74427-C539-41A1-91D4-8AFFE35942C5}"/>
                  </a:ext>
                </a:extLst>
              </p:cNvPr>
              <p:cNvSpPr>
                <a:spLocks/>
              </p:cNvSpPr>
              <p:nvPr/>
            </p:nvSpPr>
            <p:spPr bwMode="black">
              <a:xfrm>
                <a:off x="10208107" y="5615704"/>
                <a:ext cx="111550" cy="162932"/>
              </a:xfrm>
              <a:custGeom>
                <a:avLst/>
                <a:gdLst/>
                <a:ahLst/>
                <a:cxnLst>
                  <a:cxn ang="0">
                    <a:pos x="12" y="214"/>
                  </a:cxn>
                  <a:cxn ang="0">
                    <a:pos x="0" y="186"/>
                  </a:cxn>
                  <a:cxn ang="0">
                    <a:pos x="18" y="151"/>
                  </a:cxn>
                  <a:cxn ang="0">
                    <a:pos x="63" y="120"/>
                  </a:cxn>
                  <a:cxn ang="0">
                    <a:pos x="49" y="75"/>
                  </a:cxn>
                  <a:cxn ang="0">
                    <a:pos x="47" y="18"/>
                  </a:cxn>
                  <a:cxn ang="0">
                    <a:pos x="31" y="6"/>
                  </a:cxn>
                  <a:cxn ang="0">
                    <a:pos x="31" y="2"/>
                  </a:cxn>
                  <a:cxn ang="0">
                    <a:pos x="66" y="12"/>
                  </a:cxn>
                  <a:cxn ang="0">
                    <a:pos x="67" y="21"/>
                  </a:cxn>
                  <a:cxn ang="0">
                    <a:pos x="64" y="34"/>
                  </a:cxn>
                  <a:cxn ang="0">
                    <a:pos x="64" y="93"/>
                  </a:cxn>
                  <a:cxn ang="0">
                    <a:pos x="69" y="116"/>
                  </a:cxn>
                  <a:cxn ang="0">
                    <a:pos x="135" y="93"/>
                  </a:cxn>
                  <a:cxn ang="0">
                    <a:pos x="138" y="82"/>
                  </a:cxn>
                  <a:cxn ang="0">
                    <a:pos x="130" y="75"/>
                  </a:cxn>
                  <a:cxn ang="0">
                    <a:pos x="131" y="71"/>
                  </a:cxn>
                  <a:cxn ang="0">
                    <a:pos x="151" y="82"/>
                  </a:cxn>
                  <a:cxn ang="0">
                    <a:pos x="159" y="98"/>
                  </a:cxn>
                  <a:cxn ang="0">
                    <a:pos x="150" y="104"/>
                  </a:cxn>
                  <a:cxn ang="0">
                    <a:pos x="65" y="131"/>
                  </a:cxn>
                  <a:cxn ang="0">
                    <a:pos x="19" y="163"/>
                  </a:cxn>
                  <a:cxn ang="0">
                    <a:pos x="9" y="185"/>
                  </a:cxn>
                  <a:cxn ang="0">
                    <a:pos x="37" y="216"/>
                  </a:cxn>
                  <a:cxn ang="0">
                    <a:pos x="86" y="220"/>
                  </a:cxn>
                  <a:cxn ang="0">
                    <a:pos x="132" y="215"/>
                  </a:cxn>
                  <a:cxn ang="0">
                    <a:pos x="150" y="215"/>
                  </a:cxn>
                  <a:cxn ang="0">
                    <a:pos x="155" y="223"/>
                  </a:cxn>
                  <a:cxn ang="0">
                    <a:pos x="148" y="229"/>
                  </a:cxn>
                  <a:cxn ang="0">
                    <a:pos x="73" y="232"/>
                  </a:cxn>
                  <a:cxn ang="0">
                    <a:pos x="12" y="214"/>
                  </a:cxn>
                </a:cxnLst>
                <a:rect l="0" t="0" r="r" b="b"/>
                <a:pathLst>
                  <a:path w="159" h="232">
                    <a:moveTo>
                      <a:pt x="12" y="214"/>
                    </a:moveTo>
                    <a:cubicBezTo>
                      <a:pt x="4" y="206"/>
                      <a:pt x="0" y="197"/>
                      <a:pt x="0" y="186"/>
                    </a:cubicBezTo>
                    <a:cubicBezTo>
                      <a:pt x="0" y="174"/>
                      <a:pt x="6" y="163"/>
                      <a:pt x="18" y="151"/>
                    </a:cubicBezTo>
                    <a:cubicBezTo>
                      <a:pt x="30" y="140"/>
                      <a:pt x="45" y="130"/>
                      <a:pt x="63" y="120"/>
                    </a:cubicBezTo>
                    <a:cubicBezTo>
                      <a:pt x="54" y="109"/>
                      <a:pt x="49" y="94"/>
                      <a:pt x="49" y="75"/>
                    </a:cubicBezTo>
                    <a:cubicBezTo>
                      <a:pt x="49" y="40"/>
                      <a:pt x="48" y="21"/>
                      <a:pt x="47" y="18"/>
                    </a:cubicBezTo>
                    <a:cubicBezTo>
                      <a:pt x="44" y="10"/>
                      <a:pt x="39" y="6"/>
                      <a:pt x="31" y="6"/>
                    </a:cubicBezTo>
                    <a:cubicBezTo>
                      <a:pt x="28" y="5"/>
                      <a:pt x="28" y="3"/>
                      <a:pt x="31" y="2"/>
                    </a:cubicBezTo>
                    <a:cubicBezTo>
                      <a:pt x="44" y="0"/>
                      <a:pt x="56" y="4"/>
                      <a:pt x="66" y="12"/>
                    </a:cubicBezTo>
                    <a:cubicBezTo>
                      <a:pt x="70" y="15"/>
                      <a:pt x="70" y="18"/>
                      <a:pt x="67" y="21"/>
                    </a:cubicBezTo>
                    <a:cubicBezTo>
                      <a:pt x="65" y="23"/>
                      <a:pt x="64" y="28"/>
                      <a:pt x="64" y="34"/>
                    </a:cubicBezTo>
                    <a:cubicBezTo>
                      <a:pt x="64" y="54"/>
                      <a:pt x="64" y="73"/>
                      <a:pt x="64" y="93"/>
                    </a:cubicBezTo>
                    <a:cubicBezTo>
                      <a:pt x="64" y="106"/>
                      <a:pt x="66" y="113"/>
                      <a:pt x="69" y="116"/>
                    </a:cubicBezTo>
                    <a:cubicBezTo>
                      <a:pt x="90" y="107"/>
                      <a:pt x="112" y="100"/>
                      <a:pt x="135" y="93"/>
                    </a:cubicBezTo>
                    <a:cubicBezTo>
                      <a:pt x="141" y="91"/>
                      <a:pt x="142" y="88"/>
                      <a:pt x="138" y="82"/>
                    </a:cubicBezTo>
                    <a:cubicBezTo>
                      <a:pt x="136" y="79"/>
                      <a:pt x="134" y="77"/>
                      <a:pt x="130" y="75"/>
                    </a:cubicBezTo>
                    <a:cubicBezTo>
                      <a:pt x="127" y="73"/>
                      <a:pt x="127" y="72"/>
                      <a:pt x="131" y="71"/>
                    </a:cubicBezTo>
                    <a:cubicBezTo>
                      <a:pt x="140" y="72"/>
                      <a:pt x="147" y="76"/>
                      <a:pt x="151" y="82"/>
                    </a:cubicBezTo>
                    <a:cubicBezTo>
                      <a:pt x="157" y="88"/>
                      <a:pt x="159" y="94"/>
                      <a:pt x="159" y="98"/>
                    </a:cubicBezTo>
                    <a:cubicBezTo>
                      <a:pt x="159" y="102"/>
                      <a:pt x="156" y="104"/>
                      <a:pt x="150" y="104"/>
                    </a:cubicBezTo>
                    <a:cubicBezTo>
                      <a:pt x="117" y="111"/>
                      <a:pt x="89" y="120"/>
                      <a:pt x="65" y="131"/>
                    </a:cubicBezTo>
                    <a:cubicBezTo>
                      <a:pt x="45" y="141"/>
                      <a:pt x="29" y="151"/>
                      <a:pt x="19" y="163"/>
                    </a:cubicBezTo>
                    <a:cubicBezTo>
                      <a:pt x="12" y="170"/>
                      <a:pt x="9" y="177"/>
                      <a:pt x="9" y="185"/>
                    </a:cubicBezTo>
                    <a:cubicBezTo>
                      <a:pt x="9" y="201"/>
                      <a:pt x="18" y="211"/>
                      <a:pt x="37" y="216"/>
                    </a:cubicBezTo>
                    <a:cubicBezTo>
                      <a:pt x="45" y="219"/>
                      <a:pt x="62" y="220"/>
                      <a:pt x="86" y="220"/>
                    </a:cubicBezTo>
                    <a:cubicBezTo>
                      <a:pt x="108" y="220"/>
                      <a:pt x="123" y="218"/>
                      <a:pt x="132" y="215"/>
                    </a:cubicBezTo>
                    <a:cubicBezTo>
                      <a:pt x="141" y="212"/>
                      <a:pt x="147" y="212"/>
                      <a:pt x="150" y="215"/>
                    </a:cubicBezTo>
                    <a:cubicBezTo>
                      <a:pt x="153" y="218"/>
                      <a:pt x="155" y="220"/>
                      <a:pt x="155" y="223"/>
                    </a:cubicBezTo>
                    <a:cubicBezTo>
                      <a:pt x="155" y="226"/>
                      <a:pt x="153" y="228"/>
                      <a:pt x="148" y="229"/>
                    </a:cubicBezTo>
                    <a:cubicBezTo>
                      <a:pt x="135" y="231"/>
                      <a:pt x="109" y="232"/>
                      <a:pt x="73" y="232"/>
                    </a:cubicBezTo>
                    <a:cubicBezTo>
                      <a:pt x="44" y="232"/>
                      <a:pt x="24" y="226"/>
                      <a:pt x="12" y="21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4" name="Freeform 23">
                <a:extLst>
                  <a:ext uri="{FF2B5EF4-FFF2-40B4-BE49-F238E27FC236}">
                    <a16:creationId xmlns:a16="http://schemas.microsoft.com/office/drawing/2014/main" id="{8809FF85-0A9F-4925-8048-62093903BFFF}"/>
                  </a:ext>
                </a:extLst>
              </p:cNvPr>
              <p:cNvSpPr>
                <a:spLocks noEditPoints="1"/>
              </p:cNvSpPr>
              <p:nvPr/>
            </p:nvSpPr>
            <p:spPr bwMode="black">
              <a:xfrm>
                <a:off x="10395376" y="5611310"/>
                <a:ext cx="91269" cy="178481"/>
              </a:xfrm>
              <a:custGeom>
                <a:avLst/>
                <a:gdLst/>
                <a:ahLst/>
                <a:cxnLst>
                  <a:cxn ang="0">
                    <a:pos x="41" y="88"/>
                  </a:cxn>
                  <a:cxn ang="0">
                    <a:pos x="85" y="74"/>
                  </a:cxn>
                  <a:cxn ang="0">
                    <a:pos x="114" y="86"/>
                  </a:cxn>
                  <a:cxn ang="0">
                    <a:pos x="130" y="135"/>
                  </a:cxn>
                  <a:cxn ang="0">
                    <a:pos x="98" y="210"/>
                  </a:cxn>
                  <a:cxn ang="0">
                    <a:pos x="15" y="254"/>
                  </a:cxn>
                  <a:cxn ang="0">
                    <a:pos x="14" y="249"/>
                  </a:cxn>
                  <a:cxn ang="0">
                    <a:pos x="89" y="201"/>
                  </a:cxn>
                  <a:cxn ang="0">
                    <a:pos x="114" y="128"/>
                  </a:cxn>
                  <a:cxn ang="0">
                    <a:pos x="102" y="90"/>
                  </a:cxn>
                  <a:cxn ang="0">
                    <a:pos x="82" y="82"/>
                  </a:cxn>
                  <a:cxn ang="0">
                    <a:pos x="35" y="103"/>
                  </a:cxn>
                  <a:cxn ang="0">
                    <a:pos x="20" y="121"/>
                  </a:cxn>
                  <a:cxn ang="0">
                    <a:pos x="9" y="125"/>
                  </a:cxn>
                  <a:cxn ang="0">
                    <a:pos x="0" y="103"/>
                  </a:cxn>
                  <a:cxn ang="0">
                    <a:pos x="2" y="80"/>
                  </a:cxn>
                  <a:cxn ang="0">
                    <a:pos x="5" y="81"/>
                  </a:cxn>
                  <a:cxn ang="0">
                    <a:pos x="9" y="102"/>
                  </a:cxn>
                  <a:cxn ang="0">
                    <a:pos x="19" y="103"/>
                  </a:cxn>
                  <a:cxn ang="0">
                    <a:pos x="41" y="88"/>
                  </a:cxn>
                  <a:cxn ang="0">
                    <a:pos x="88" y="33"/>
                  </a:cxn>
                  <a:cxn ang="0">
                    <a:pos x="56" y="37"/>
                  </a:cxn>
                  <a:cxn ang="0">
                    <a:pos x="30" y="51"/>
                  </a:cxn>
                  <a:cxn ang="0">
                    <a:pos x="28" y="48"/>
                  </a:cxn>
                  <a:cxn ang="0">
                    <a:pos x="57" y="27"/>
                  </a:cxn>
                  <a:cxn ang="0">
                    <a:pos x="16" y="4"/>
                  </a:cxn>
                  <a:cxn ang="0">
                    <a:pos x="19" y="1"/>
                  </a:cxn>
                  <a:cxn ang="0">
                    <a:pos x="58" y="17"/>
                  </a:cxn>
                  <a:cxn ang="0">
                    <a:pos x="82" y="15"/>
                  </a:cxn>
                  <a:cxn ang="0">
                    <a:pos x="97" y="22"/>
                  </a:cxn>
                  <a:cxn ang="0">
                    <a:pos x="88" y="33"/>
                  </a:cxn>
                </a:cxnLst>
                <a:rect l="0" t="0" r="r" b="b"/>
                <a:pathLst>
                  <a:path w="130" h="254">
                    <a:moveTo>
                      <a:pt x="41" y="88"/>
                    </a:moveTo>
                    <a:cubicBezTo>
                      <a:pt x="55" y="79"/>
                      <a:pt x="69" y="74"/>
                      <a:pt x="85" y="74"/>
                    </a:cubicBezTo>
                    <a:cubicBezTo>
                      <a:pt x="95" y="74"/>
                      <a:pt x="105" y="78"/>
                      <a:pt x="114" y="86"/>
                    </a:cubicBezTo>
                    <a:cubicBezTo>
                      <a:pt x="125" y="96"/>
                      <a:pt x="130" y="112"/>
                      <a:pt x="130" y="135"/>
                    </a:cubicBezTo>
                    <a:cubicBezTo>
                      <a:pt x="130" y="165"/>
                      <a:pt x="119" y="190"/>
                      <a:pt x="98" y="210"/>
                    </a:cubicBezTo>
                    <a:cubicBezTo>
                      <a:pt x="78" y="230"/>
                      <a:pt x="50" y="244"/>
                      <a:pt x="15" y="254"/>
                    </a:cubicBezTo>
                    <a:cubicBezTo>
                      <a:pt x="12" y="254"/>
                      <a:pt x="11" y="252"/>
                      <a:pt x="14" y="249"/>
                    </a:cubicBezTo>
                    <a:cubicBezTo>
                      <a:pt x="48" y="237"/>
                      <a:pt x="73" y="221"/>
                      <a:pt x="89" y="201"/>
                    </a:cubicBezTo>
                    <a:cubicBezTo>
                      <a:pt x="106" y="182"/>
                      <a:pt x="114" y="157"/>
                      <a:pt x="114" y="128"/>
                    </a:cubicBezTo>
                    <a:cubicBezTo>
                      <a:pt x="114" y="110"/>
                      <a:pt x="110" y="97"/>
                      <a:pt x="102" y="90"/>
                    </a:cubicBezTo>
                    <a:cubicBezTo>
                      <a:pt x="96" y="85"/>
                      <a:pt x="89" y="82"/>
                      <a:pt x="82" y="82"/>
                    </a:cubicBezTo>
                    <a:cubicBezTo>
                      <a:pt x="66" y="82"/>
                      <a:pt x="50" y="89"/>
                      <a:pt x="35" y="103"/>
                    </a:cubicBezTo>
                    <a:cubicBezTo>
                      <a:pt x="33" y="106"/>
                      <a:pt x="28" y="112"/>
                      <a:pt x="20" y="121"/>
                    </a:cubicBezTo>
                    <a:cubicBezTo>
                      <a:pt x="16" y="126"/>
                      <a:pt x="12" y="127"/>
                      <a:pt x="9" y="125"/>
                    </a:cubicBezTo>
                    <a:cubicBezTo>
                      <a:pt x="3" y="120"/>
                      <a:pt x="0" y="113"/>
                      <a:pt x="0" y="103"/>
                    </a:cubicBezTo>
                    <a:cubicBezTo>
                      <a:pt x="0" y="93"/>
                      <a:pt x="0" y="85"/>
                      <a:pt x="2" y="80"/>
                    </a:cubicBezTo>
                    <a:cubicBezTo>
                      <a:pt x="4" y="78"/>
                      <a:pt x="5" y="79"/>
                      <a:pt x="5" y="81"/>
                    </a:cubicBezTo>
                    <a:cubicBezTo>
                      <a:pt x="5" y="93"/>
                      <a:pt x="6" y="100"/>
                      <a:pt x="9" y="102"/>
                    </a:cubicBezTo>
                    <a:cubicBezTo>
                      <a:pt x="12" y="105"/>
                      <a:pt x="15" y="106"/>
                      <a:pt x="19" y="103"/>
                    </a:cubicBezTo>
                    <a:cubicBezTo>
                      <a:pt x="27" y="97"/>
                      <a:pt x="34" y="92"/>
                      <a:pt x="41" y="88"/>
                    </a:cubicBezTo>
                    <a:close/>
                    <a:moveTo>
                      <a:pt x="88" y="33"/>
                    </a:moveTo>
                    <a:cubicBezTo>
                      <a:pt x="75" y="33"/>
                      <a:pt x="64" y="34"/>
                      <a:pt x="56" y="37"/>
                    </a:cubicBezTo>
                    <a:cubicBezTo>
                      <a:pt x="50" y="39"/>
                      <a:pt x="41" y="44"/>
                      <a:pt x="30" y="51"/>
                    </a:cubicBezTo>
                    <a:cubicBezTo>
                      <a:pt x="28" y="51"/>
                      <a:pt x="27" y="51"/>
                      <a:pt x="28" y="48"/>
                    </a:cubicBezTo>
                    <a:cubicBezTo>
                      <a:pt x="34" y="42"/>
                      <a:pt x="44" y="34"/>
                      <a:pt x="57" y="27"/>
                    </a:cubicBezTo>
                    <a:cubicBezTo>
                      <a:pt x="41" y="27"/>
                      <a:pt x="28" y="19"/>
                      <a:pt x="16" y="4"/>
                    </a:cubicBezTo>
                    <a:cubicBezTo>
                      <a:pt x="16" y="1"/>
                      <a:pt x="16" y="0"/>
                      <a:pt x="19" y="1"/>
                    </a:cubicBezTo>
                    <a:cubicBezTo>
                      <a:pt x="31" y="12"/>
                      <a:pt x="44" y="17"/>
                      <a:pt x="58" y="17"/>
                    </a:cubicBezTo>
                    <a:cubicBezTo>
                      <a:pt x="68" y="17"/>
                      <a:pt x="76" y="16"/>
                      <a:pt x="82" y="15"/>
                    </a:cubicBezTo>
                    <a:cubicBezTo>
                      <a:pt x="89" y="13"/>
                      <a:pt x="94" y="16"/>
                      <a:pt x="97" y="22"/>
                    </a:cubicBezTo>
                    <a:cubicBezTo>
                      <a:pt x="100" y="29"/>
                      <a:pt x="97" y="33"/>
                      <a:pt x="88" y="3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5" name="Freeform 24">
                <a:extLst>
                  <a:ext uri="{FF2B5EF4-FFF2-40B4-BE49-F238E27FC236}">
                    <a16:creationId xmlns:a16="http://schemas.microsoft.com/office/drawing/2014/main" id="{39B59B2A-2D27-4464-A317-E9FDBCCC9932}"/>
                  </a:ext>
                </a:extLst>
              </p:cNvPr>
              <p:cNvSpPr>
                <a:spLocks noEditPoints="1"/>
              </p:cNvSpPr>
              <p:nvPr/>
            </p:nvSpPr>
            <p:spPr bwMode="black">
              <a:xfrm>
                <a:off x="10549857" y="5607929"/>
                <a:ext cx="158199" cy="162256"/>
              </a:xfrm>
              <a:custGeom>
                <a:avLst/>
                <a:gdLst/>
                <a:ahLst/>
                <a:cxnLst>
                  <a:cxn ang="0">
                    <a:pos x="133" y="217"/>
                  </a:cxn>
                  <a:cxn ang="0">
                    <a:pos x="161" y="215"/>
                  </a:cxn>
                  <a:cxn ang="0">
                    <a:pos x="172" y="213"/>
                  </a:cxn>
                  <a:cxn ang="0">
                    <a:pos x="186" y="222"/>
                  </a:cxn>
                  <a:cxn ang="0">
                    <a:pos x="178" y="231"/>
                  </a:cxn>
                  <a:cxn ang="0">
                    <a:pos x="77" y="231"/>
                  </a:cxn>
                  <a:cxn ang="0">
                    <a:pos x="16" y="207"/>
                  </a:cxn>
                  <a:cxn ang="0">
                    <a:pos x="0" y="171"/>
                  </a:cxn>
                  <a:cxn ang="0">
                    <a:pos x="5" y="172"/>
                  </a:cxn>
                  <a:cxn ang="0">
                    <a:pos x="22" y="198"/>
                  </a:cxn>
                  <a:cxn ang="0">
                    <a:pos x="78" y="217"/>
                  </a:cxn>
                  <a:cxn ang="0">
                    <a:pos x="133" y="217"/>
                  </a:cxn>
                  <a:cxn ang="0">
                    <a:pos x="154" y="63"/>
                  </a:cxn>
                  <a:cxn ang="0">
                    <a:pos x="150" y="71"/>
                  </a:cxn>
                  <a:cxn ang="0">
                    <a:pos x="126" y="71"/>
                  </a:cxn>
                  <a:cxn ang="0">
                    <a:pos x="101" y="75"/>
                  </a:cxn>
                  <a:cxn ang="0">
                    <a:pos x="52" y="96"/>
                  </a:cxn>
                  <a:cxn ang="0">
                    <a:pos x="49" y="94"/>
                  </a:cxn>
                  <a:cxn ang="0">
                    <a:pos x="88" y="70"/>
                  </a:cxn>
                  <a:cxn ang="0">
                    <a:pos x="46" y="61"/>
                  </a:cxn>
                  <a:cxn ang="0">
                    <a:pos x="18" y="38"/>
                  </a:cxn>
                  <a:cxn ang="0">
                    <a:pos x="23" y="36"/>
                  </a:cxn>
                  <a:cxn ang="0">
                    <a:pos x="91" y="56"/>
                  </a:cxn>
                  <a:cxn ang="0">
                    <a:pos x="138" y="52"/>
                  </a:cxn>
                  <a:cxn ang="0">
                    <a:pos x="147" y="56"/>
                  </a:cxn>
                  <a:cxn ang="0">
                    <a:pos x="154" y="63"/>
                  </a:cxn>
                  <a:cxn ang="0">
                    <a:pos x="196" y="48"/>
                  </a:cxn>
                  <a:cxn ang="0">
                    <a:pos x="191" y="59"/>
                  </a:cxn>
                  <a:cxn ang="0">
                    <a:pos x="181" y="53"/>
                  </a:cxn>
                  <a:cxn ang="0">
                    <a:pos x="152" y="22"/>
                  </a:cxn>
                  <a:cxn ang="0">
                    <a:pos x="153" y="20"/>
                  </a:cxn>
                  <a:cxn ang="0">
                    <a:pos x="187" y="34"/>
                  </a:cxn>
                  <a:cxn ang="0">
                    <a:pos x="196" y="48"/>
                  </a:cxn>
                  <a:cxn ang="0">
                    <a:pos x="224" y="29"/>
                  </a:cxn>
                  <a:cxn ang="0">
                    <a:pos x="219" y="40"/>
                  </a:cxn>
                  <a:cxn ang="0">
                    <a:pos x="209" y="34"/>
                  </a:cxn>
                  <a:cxn ang="0">
                    <a:pos x="180" y="3"/>
                  </a:cxn>
                  <a:cxn ang="0">
                    <a:pos x="181" y="0"/>
                  </a:cxn>
                  <a:cxn ang="0">
                    <a:pos x="215" y="15"/>
                  </a:cxn>
                  <a:cxn ang="0">
                    <a:pos x="224" y="29"/>
                  </a:cxn>
                </a:cxnLst>
                <a:rect l="0" t="0" r="r" b="b"/>
                <a:pathLst>
                  <a:path w="225" h="231">
                    <a:moveTo>
                      <a:pt x="133" y="217"/>
                    </a:moveTo>
                    <a:cubicBezTo>
                      <a:pt x="145" y="217"/>
                      <a:pt x="154" y="217"/>
                      <a:pt x="161" y="215"/>
                    </a:cubicBezTo>
                    <a:cubicBezTo>
                      <a:pt x="168" y="214"/>
                      <a:pt x="171" y="213"/>
                      <a:pt x="172" y="213"/>
                    </a:cubicBezTo>
                    <a:cubicBezTo>
                      <a:pt x="177" y="213"/>
                      <a:pt x="181" y="216"/>
                      <a:pt x="186" y="222"/>
                    </a:cubicBezTo>
                    <a:cubicBezTo>
                      <a:pt x="190" y="228"/>
                      <a:pt x="187" y="231"/>
                      <a:pt x="178" y="231"/>
                    </a:cubicBezTo>
                    <a:cubicBezTo>
                      <a:pt x="144" y="231"/>
                      <a:pt x="110" y="231"/>
                      <a:pt x="77" y="231"/>
                    </a:cubicBezTo>
                    <a:cubicBezTo>
                      <a:pt x="50" y="231"/>
                      <a:pt x="29" y="223"/>
                      <a:pt x="16" y="207"/>
                    </a:cubicBezTo>
                    <a:cubicBezTo>
                      <a:pt x="8" y="197"/>
                      <a:pt x="3" y="185"/>
                      <a:pt x="0" y="171"/>
                    </a:cubicBezTo>
                    <a:cubicBezTo>
                      <a:pt x="2" y="168"/>
                      <a:pt x="3" y="169"/>
                      <a:pt x="5" y="172"/>
                    </a:cubicBezTo>
                    <a:cubicBezTo>
                      <a:pt x="8" y="182"/>
                      <a:pt x="14" y="191"/>
                      <a:pt x="22" y="198"/>
                    </a:cubicBezTo>
                    <a:cubicBezTo>
                      <a:pt x="34" y="211"/>
                      <a:pt x="53" y="217"/>
                      <a:pt x="78" y="217"/>
                    </a:cubicBezTo>
                    <a:cubicBezTo>
                      <a:pt x="96" y="217"/>
                      <a:pt x="115" y="217"/>
                      <a:pt x="133" y="217"/>
                    </a:cubicBezTo>
                    <a:close/>
                    <a:moveTo>
                      <a:pt x="154" y="63"/>
                    </a:moveTo>
                    <a:cubicBezTo>
                      <a:pt x="158" y="69"/>
                      <a:pt x="156" y="71"/>
                      <a:pt x="150" y="71"/>
                    </a:cubicBezTo>
                    <a:cubicBezTo>
                      <a:pt x="144" y="71"/>
                      <a:pt x="137" y="71"/>
                      <a:pt x="126" y="71"/>
                    </a:cubicBezTo>
                    <a:cubicBezTo>
                      <a:pt x="117" y="71"/>
                      <a:pt x="109" y="72"/>
                      <a:pt x="101" y="75"/>
                    </a:cubicBezTo>
                    <a:cubicBezTo>
                      <a:pt x="86" y="79"/>
                      <a:pt x="70" y="86"/>
                      <a:pt x="52" y="96"/>
                    </a:cubicBezTo>
                    <a:cubicBezTo>
                      <a:pt x="47" y="98"/>
                      <a:pt x="46" y="97"/>
                      <a:pt x="49" y="94"/>
                    </a:cubicBezTo>
                    <a:cubicBezTo>
                      <a:pt x="60" y="85"/>
                      <a:pt x="73" y="77"/>
                      <a:pt x="88" y="70"/>
                    </a:cubicBezTo>
                    <a:cubicBezTo>
                      <a:pt x="70" y="69"/>
                      <a:pt x="56" y="66"/>
                      <a:pt x="46" y="61"/>
                    </a:cubicBezTo>
                    <a:cubicBezTo>
                      <a:pt x="34" y="55"/>
                      <a:pt x="24" y="47"/>
                      <a:pt x="18" y="38"/>
                    </a:cubicBezTo>
                    <a:cubicBezTo>
                      <a:pt x="18" y="34"/>
                      <a:pt x="20" y="33"/>
                      <a:pt x="23" y="36"/>
                    </a:cubicBezTo>
                    <a:cubicBezTo>
                      <a:pt x="34" y="49"/>
                      <a:pt x="57" y="56"/>
                      <a:pt x="91" y="56"/>
                    </a:cubicBezTo>
                    <a:cubicBezTo>
                      <a:pt x="116" y="56"/>
                      <a:pt x="132" y="54"/>
                      <a:pt x="138" y="52"/>
                    </a:cubicBezTo>
                    <a:cubicBezTo>
                      <a:pt x="141" y="51"/>
                      <a:pt x="144" y="53"/>
                      <a:pt x="147" y="56"/>
                    </a:cubicBezTo>
                    <a:cubicBezTo>
                      <a:pt x="150" y="58"/>
                      <a:pt x="152" y="60"/>
                      <a:pt x="154" y="63"/>
                    </a:cubicBezTo>
                    <a:close/>
                    <a:moveTo>
                      <a:pt x="196" y="48"/>
                    </a:moveTo>
                    <a:cubicBezTo>
                      <a:pt x="197" y="54"/>
                      <a:pt x="196" y="57"/>
                      <a:pt x="191" y="59"/>
                    </a:cubicBezTo>
                    <a:cubicBezTo>
                      <a:pt x="187" y="60"/>
                      <a:pt x="183" y="59"/>
                      <a:pt x="181" y="53"/>
                    </a:cubicBezTo>
                    <a:cubicBezTo>
                      <a:pt x="176" y="41"/>
                      <a:pt x="166" y="31"/>
                      <a:pt x="152" y="22"/>
                    </a:cubicBezTo>
                    <a:cubicBezTo>
                      <a:pt x="150" y="20"/>
                      <a:pt x="151" y="19"/>
                      <a:pt x="153" y="20"/>
                    </a:cubicBezTo>
                    <a:cubicBezTo>
                      <a:pt x="166" y="22"/>
                      <a:pt x="177" y="27"/>
                      <a:pt x="187" y="34"/>
                    </a:cubicBezTo>
                    <a:cubicBezTo>
                      <a:pt x="191" y="38"/>
                      <a:pt x="194" y="42"/>
                      <a:pt x="196" y="48"/>
                    </a:cubicBezTo>
                    <a:close/>
                    <a:moveTo>
                      <a:pt x="224" y="29"/>
                    </a:moveTo>
                    <a:cubicBezTo>
                      <a:pt x="225" y="35"/>
                      <a:pt x="224" y="38"/>
                      <a:pt x="219" y="40"/>
                    </a:cubicBezTo>
                    <a:cubicBezTo>
                      <a:pt x="215" y="41"/>
                      <a:pt x="211" y="39"/>
                      <a:pt x="209" y="34"/>
                    </a:cubicBezTo>
                    <a:cubicBezTo>
                      <a:pt x="204" y="22"/>
                      <a:pt x="194" y="12"/>
                      <a:pt x="180" y="3"/>
                    </a:cubicBezTo>
                    <a:cubicBezTo>
                      <a:pt x="178" y="0"/>
                      <a:pt x="179" y="0"/>
                      <a:pt x="181" y="0"/>
                    </a:cubicBezTo>
                    <a:cubicBezTo>
                      <a:pt x="194" y="3"/>
                      <a:pt x="205" y="8"/>
                      <a:pt x="215" y="15"/>
                    </a:cubicBezTo>
                    <a:cubicBezTo>
                      <a:pt x="219" y="19"/>
                      <a:pt x="222" y="23"/>
                      <a:pt x="224" y="2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6" name="Freeform 25">
                <a:extLst>
                  <a:ext uri="{FF2B5EF4-FFF2-40B4-BE49-F238E27FC236}">
                    <a16:creationId xmlns:a16="http://schemas.microsoft.com/office/drawing/2014/main" id="{E41470DB-D19B-448F-8C85-AA20AC580EA2}"/>
                  </a:ext>
                </a:extLst>
              </p:cNvPr>
              <p:cNvSpPr>
                <a:spLocks noEditPoints="1"/>
              </p:cNvSpPr>
              <p:nvPr/>
            </p:nvSpPr>
            <p:spPr bwMode="black">
              <a:xfrm>
                <a:off x="10729014" y="5603535"/>
                <a:ext cx="153128" cy="177805"/>
              </a:xfrm>
              <a:custGeom>
                <a:avLst/>
                <a:gdLst/>
                <a:ahLst/>
                <a:cxnLst>
                  <a:cxn ang="0">
                    <a:pos x="155" y="156"/>
                  </a:cxn>
                  <a:cxn ang="0">
                    <a:pos x="166" y="165"/>
                  </a:cxn>
                  <a:cxn ang="0">
                    <a:pos x="170" y="172"/>
                  </a:cxn>
                  <a:cxn ang="0">
                    <a:pos x="172" y="183"/>
                  </a:cxn>
                  <a:cxn ang="0">
                    <a:pos x="159" y="186"/>
                  </a:cxn>
                  <a:cxn ang="0">
                    <a:pos x="120" y="166"/>
                  </a:cxn>
                  <a:cxn ang="0">
                    <a:pos x="72" y="157"/>
                  </a:cxn>
                  <a:cxn ang="0">
                    <a:pos x="19" y="173"/>
                  </a:cxn>
                  <a:cxn ang="0">
                    <a:pos x="10" y="192"/>
                  </a:cxn>
                  <a:cxn ang="0">
                    <a:pos x="22" y="220"/>
                  </a:cxn>
                  <a:cxn ang="0">
                    <a:pos x="83" y="238"/>
                  </a:cxn>
                  <a:cxn ang="0">
                    <a:pos x="125" y="236"/>
                  </a:cxn>
                  <a:cxn ang="0">
                    <a:pos x="140" y="236"/>
                  </a:cxn>
                  <a:cxn ang="0">
                    <a:pos x="148" y="244"/>
                  </a:cxn>
                  <a:cxn ang="0">
                    <a:pos x="143" y="250"/>
                  </a:cxn>
                  <a:cxn ang="0">
                    <a:pos x="105" y="253"/>
                  </a:cxn>
                  <a:cxn ang="0">
                    <a:pos x="52" y="247"/>
                  </a:cxn>
                  <a:cxn ang="0">
                    <a:pos x="12" y="226"/>
                  </a:cxn>
                  <a:cxn ang="0">
                    <a:pos x="0" y="196"/>
                  </a:cxn>
                  <a:cxn ang="0">
                    <a:pos x="11" y="168"/>
                  </a:cxn>
                  <a:cxn ang="0">
                    <a:pos x="68" y="150"/>
                  </a:cxn>
                  <a:cxn ang="0">
                    <a:pos x="100" y="153"/>
                  </a:cxn>
                  <a:cxn ang="0">
                    <a:pos x="134" y="159"/>
                  </a:cxn>
                  <a:cxn ang="0">
                    <a:pos x="137" y="155"/>
                  </a:cxn>
                  <a:cxn ang="0">
                    <a:pos x="94" y="87"/>
                  </a:cxn>
                  <a:cxn ang="0">
                    <a:pos x="39" y="96"/>
                  </a:cxn>
                  <a:cxn ang="0">
                    <a:pos x="27" y="99"/>
                  </a:cxn>
                  <a:cxn ang="0">
                    <a:pos x="18" y="94"/>
                  </a:cxn>
                  <a:cxn ang="0">
                    <a:pos x="2" y="77"/>
                  </a:cxn>
                  <a:cxn ang="0">
                    <a:pos x="5" y="75"/>
                  </a:cxn>
                  <a:cxn ang="0">
                    <a:pos x="36" y="85"/>
                  </a:cxn>
                  <a:cxn ang="0">
                    <a:pos x="88" y="77"/>
                  </a:cxn>
                  <a:cxn ang="0">
                    <a:pos x="73" y="49"/>
                  </a:cxn>
                  <a:cxn ang="0">
                    <a:pos x="63" y="38"/>
                  </a:cxn>
                  <a:cxn ang="0">
                    <a:pos x="63" y="26"/>
                  </a:cxn>
                  <a:cxn ang="0">
                    <a:pos x="86" y="10"/>
                  </a:cxn>
                  <a:cxn ang="0">
                    <a:pos x="90" y="13"/>
                  </a:cxn>
                  <a:cxn ang="0">
                    <a:pos x="81" y="29"/>
                  </a:cxn>
                  <a:cxn ang="0">
                    <a:pos x="85" y="45"/>
                  </a:cxn>
                  <a:cxn ang="0">
                    <a:pos x="101" y="74"/>
                  </a:cxn>
                  <a:cxn ang="0">
                    <a:pos x="141" y="59"/>
                  </a:cxn>
                  <a:cxn ang="0">
                    <a:pos x="156" y="57"/>
                  </a:cxn>
                  <a:cxn ang="0">
                    <a:pos x="163" y="60"/>
                  </a:cxn>
                  <a:cxn ang="0">
                    <a:pos x="160" y="68"/>
                  </a:cxn>
                  <a:cxn ang="0">
                    <a:pos x="106" y="84"/>
                  </a:cxn>
                  <a:cxn ang="0">
                    <a:pos x="136" y="132"/>
                  </a:cxn>
                  <a:cxn ang="0">
                    <a:pos x="155" y="156"/>
                  </a:cxn>
                  <a:cxn ang="0">
                    <a:pos x="188" y="45"/>
                  </a:cxn>
                  <a:cxn ang="0">
                    <a:pos x="184" y="56"/>
                  </a:cxn>
                  <a:cxn ang="0">
                    <a:pos x="174" y="50"/>
                  </a:cxn>
                  <a:cxn ang="0">
                    <a:pos x="145" y="19"/>
                  </a:cxn>
                  <a:cxn ang="0">
                    <a:pos x="146" y="17"/>
                  </a:cxn>
                  <a:cxn ang="0">
                    <a:pos x="179" y="31"/>
                  </a:cxn>
                  <a:cxn ang="0">
                    <a:pos x="188" y="45"/>
                  </a:cxn>
                  <a:cxn ang="0">
                    <a:pos x="216" y="29"/>
                  </a:cxn>
                  <a:cxn ang="0">
                    <a:pos x="212" y="40"/>
                  </a:cxn>
                  <a:cxn ang="0">
                    <a:pos x="202" y="35"/>
                  </a:cxn>
                  <a:cxn ang="0">
                    <a:pos x="173" y="3"/>
                  </a:cxn>
                  <a:cxn ang="0">
                    <a:pos x="174" y="1"/>
                  </a:cxn>
                  <a:cxn ang="0">
                    <a:pos x="208" y="15"/>
                  </a:cxn>
                  <a:cxn ang="0">
                    <a:pos x="216" y="29"/>
                  </a:cxn>
                </a:cxnLst>
                <a:rect l="0" t="0" r="r" b="b"/>
                <a:pathLst>
                  <a:path w="218" h="253">
                    <a:moveTo>
                      <a:pt x="155" y="156"/>
                    </a:moveTo>
                    <a:cubicBezTo>
                      <a:pt x="158" y="159"/>
                      <a:pt x="161" y="162"/>
                      <a:pt x="166" y="165"/>
                    </a:cubicBezTo>
                    <a:cubicBezTo>
                      <a:pt x="168" y="166"/>
                      <a:pt x="170" y="169"/>
                      <a:pt x="170" y="172"/>
                    </a:cubicBezTo>
                    <a:cubicBezTo>
                      <a:pt x="172" y="178"/>
                      <a:pt x="172" y="181"/>
                      <a:pt x="172" y="183"/>
                    </a:cubicBezTo>
                    <a:cubicBezTo>
                      <a:pt x="169" y="189"/>
                      <a:pt x="164" y="190"/>
                      <a:pt x="159" y="186"/>
                    </a:cubicBezTo>
                    <a:cubicBezTo>
                      <a:pt x="147" y="177"/>
                      <a:pt x="134" y="171"/>
                      <a:pt x="120" y="166"/>
                    </a:cubicBezTo>
                    <a:cubicBezTo>
                      <a:pt x="101" y="160"/>
                      <a:pt x="85" y="157"/>
                      <a:pt x="72" y="157"/>
                    </a:cubicBezTo>
                    <a:cubicBezTo>
                      <a:pt x="47" y="157"/>
                      <a:pt x="29" y="162"/>
                      <a:pt x="19" y="173"/>
                    </a:cubicBezTo>
                    <a:cubicBezTo>
                      <a:pt x="13" y="179"/>
                      <a:pt x="10" y="185"/>
                      <a:pt x="10" y="192"/>
                    </a:cubicBezTo>
                    <a:cubicBezTo>
                      <a:pt x="10" y="204"/>
                      <a:pt x="14" y="213"/>
                      <a:pt x="22" y="220"/>
                    </a:cubicBezTo>
                    <a:cubicBezTo>
                      <a:pt x="36" y="231"/>
                      <a:pt x="56" y="237"/>
                      <a:pt x="83" y="238"/>
                    </a:cubicBezTo>
                    <a:cubicBezTo>
                      <a:pt x="105" y="239"/>
                      <a:pt x="119" y="238"/>
                      <a:pt x="125" y="236"/>
                    </a:cubicBezTo>
                    <a:cubicBezTo>
                      <a:pt x="131" y="233"/>
                      <a:pt x="136" y="233"/>
                      <a:pt x="140" y="236"/>
                    </a:cubicBezTo>
                    <a:cubicBezTo>
                      <a:pt x="144" y="238"/>
                      <a:pt x="146" y="241"/>
                      <a:pt x="148" y="244"/>
                    </a:cubicBezTo>
                    <a:cubicBezTo>
                      <a:pt x="149" y="247"/>
                      <a:pt x="148" y="250"/>
                      <a:pt x="143" y="250"/>
                    </a:cubicBezTo>
                    <a:cubicBezTo>
                      <a:pt x="134" y="252"/>
                      <a:pt x="122" y="253"/>
                      <a:pt x="105" y="253"/>
                    </a:cubicBezTo>
                    <a:cubicBezTo>
                      <a:pt x="85" y="253"/>
                      <a:pt x="67" y="251"/>
                      <a:pt x="52" y="247"/>
                    </a:cubicBezTo>
                    <a:cubicBezTo>
                      <a:pt x="34" y="242"/>
                      <a:pt x="21" y="235"/>
                      <a:pt x="12" y="226"/>
                    </a:cubicBezTo>
                    <a:cubicBezTo>
                      <a:pt x="4" y="217"/>
                      <a:pt x="0" y="207"/>
                      <a:pt x="0" y="196"/>
                    </a:cubicBezTo>
                    <a:cubicBezTo>
                      <a:pt x="0" y="184"/>
                      <a:pt x="3" y="175"/>
                      <a:pt x="11" y="168"/>
                    </a:cubicBezTo>
                    <a:cubicBezTo>
                      <a:pt x="24" y="156"/>
                      <a:pt x="43" y="150"/>
                      <a:pt x="68" y="150"/>
                    </a:cubicBezTo>
                    <a:cubicBezTo>
                      <a:pt x="79" y="150"/>
                      <a:pt x="89" y="151"/>
                      <a:pt x="100" y="153"/>
                    </a:cubicBezTo>
                    <a:cubicBezTo>
                      <a:pt x="115" y="155"/>
                      <a:pt x="127" y="157"/>
                      <a:pt x="134" y="159"/>
                    </a:cubicBezTo>
                    <a:cubicBezTo>
                      <a:pt x="139" y="161"/>
                      <a:pt x="140" y="159"/>
                      <a:pt x="137" y="155"/>
                    </a:cubicBezTo>
                    <a:cubicBezTo>
                      <a:pt x="121" y="132"/>
                      <a:pt x="107" y="110"/>
                      <a:pt x="94" y="87"/>
                    </a:cubicBezTo>
                    <a:cubicBezTo>
                      <a:pt x="72" y="92"/>
                      <a:pt x="54" y="95"/>
                      <a:pt x="39" y="96"/>
                    </a:cubicBezTo>
                    <a:cubicBezTo>
                      <a:pt x="33" y="98"/>
                      <a:pt x="29" y="99"/>
                      <a:pt x="27" y="99"/>
                    </a:cubicBezTo>
                    <a:cubicBezTo>
                      <a:pt x="24" y="99"/>
                      <a:pt x="21" y="97"/>
                      <a:pt x="18" y="94"/>
                    </a:cubicBezTo>
                    <a:cubicBezTo>
                      <a:pt x="9" y="86"/>
                      <a:pt x="3" y="80"/>
                      <a:pt x="2" y="77"/>
                    </a:cubicBezTo>
                    <a:cubicBezTo>
                      <a:pt x="0" y="74"/>
                      <a:pt x="2" y="73"/>
                      <a:pt x="5" y="75"/>
                    </a:cubicBezTo>
                    <a:cubicBezTo>
                      <a:pt x="12" y="82"/>
                      <a:pt x="22" y="85"/>
                      <a:pt x="36" y="85"/>
                    </a:cubicBezTo>
                    <a:cubicBezTo>
                      <a:pt x="49" y="85"/>
                      <a:pt x="67" y="83"/>
                      <a:pt x="88" y="77"/>
                    </a:cubicBezTo>
                    <a:cubicBezTo>
                      <a:pt x="85" y="70"/>
                      <a:pt x="79" y="60"/>
                      <a:pt x="73" y="49"/>
                    </a:cubicBezTo>
                    <a:cubicBezTo>
                      <a:pt x="70" y="45"/>
                      <a:pt x="67" y="42"/>
                      <a:pt x="63" y="38"/>
                    </a:cubicBezTo>
                    <a:cubicBezTo>
                      <a:pt x="58" y="34"/>
                      <a:pt x="58" y="30"/>
                      <a:pt x="63" y="26"/>
                    </a:cubicBezTo>
                    <a:cubicBezTo>
                      <a:pt x="70" y="17"/>
                      <a:pt x="78" y="12"/>
                      <a:pt x="86" y="10"/>
                    </a:cubicBezTo>
                    <a:cubicBezTo>
                      <a:pt x="91" y="10"/>
                      <a:pt x="93" y="11"/>
                      <a:pt x="90" y="13"/>
                    </a:cubicBezTo>
                    <a:cubicBezTo>
                      <a:pt x="85" y="15"/>
                      <a:pt x="82" y="21"/>
                      <a:pt x="81" y="29"/>
                    </a:cubicBezTo>
                    <a:cubicBezTo>
                      <a:pt x="80" y="33"/>
                      <a:pt x="81" y="38"/>
                      <a:pt x="85" y="45"/>
                    </a:cubicBezTo>
                    <a:cubicBezTo>
                      <a:pt x="92" y="58"/>
                      <a:pt x="97" y="68"/>
                      <a:pt x="101" y="74"/>
                    </a:cubicBezTo>
                    <a:cubicBezTo>
                      <a:pt x="122" y="69"/>
                      <a:pt x="136" y="65"/>
                      <a:pt x="141" y="59"/>
                    </a:cubicBezTo>
                    <a:cubicBezTo>
                      <a:pt x="144" y="56"/>
                      <a:pt x="149" y="56"/>
                      <a:pt x="156" y="57"/>
                    </a:cubicBezTo>
                    <a:cubicBezTo>
                      <a:pt x="159" y="58"/>
                      <a:pt x="161" y="59"/>
                      <a:pt x="163" y="60"/>
                    </a:cubicBezTo>
                    <a:cubicBezTo>
                      <a:pt x="166" y="63"/>
                      <a:pt x="165" y="66"/>
                      <a:pt x="160" y="68"/>
                    </a:cubicBezTo>
                    <a:cubicBezTo>
                      <a:pt x="154" y="71"/>
                      <a:pt x="136" y="77"/>
                      <a:pt x="106" y="84"/>
                    </a:cubicBezTo>
                    <a:cubicBezTo>
                      <a:pt x="113" y="97"/>
                      <a:pt x="123" y="114"/>
                      <a:pt x="136" y="132"/>
                    </a:cubicBezTo>
                    <a:cubicBezTo>
                      <a:pt x="142" y="142"/>
                      <a:pt x="149" y="150"/>
                      <a:pt x="155" y="156"/>
                    </a:cubicBezTo>
                    <a:close/>
                    <a:moveTo>
                      <a:pt x="188" y="45"/>
                    </a:moveTo>
                    <a:cubicBezTo>
                      <a:pt x="190" y="51"/>
                      <a:pt x="188" y="54"/>
                      <a:pt x="184" y="56"/>
                    </a:cubicBezTo>
                    <a:cubicBezTo>
                      <a:pt x="179" y="57"/>
                      <a:pt x="176" y="56"/>
                      <a:pt x="174" y="50"/>
                    </a:cubicBezTo>
                    <a:cubicBezTo>
                      <a:pt x="169" y="38"/>
                      <a:pt x="159" y="28"/>
                      <a:pt x="145" y="19"/>
                    </a:cubicBezTo>
                    <a:cubicBezTo>
                      <a:pt x="143" y="17"/>
                      <a:pt x="143" y="16"/>
                      <a:pt x="146" y="17"/>
                    </a:cubicBezTo>
                    <a:cubicBezTo>
                      <a:pt x="158" y="19"/>
                      <a:pt x="170" y="24"/>
                      <a:pt x="179" y="31"/>
                    </a:cubicBezTo>
                    <a:cubicBezTo>
                      <a:pt x="184" y="35"/>
                      <a:pt x="187" y="39"/>
                      <a:pt x="188" y="45"/>
                    </a:cubicBezTo>
                    <a:close/>
                    <a:moveTo>
                      <a:pt x="216" y="29"/>
                    </a:moveTo>
                    <a:cubicBezTo>
                      <a:pt x="218" y="35"/>
                      <a:pt x="216" y="39"/>
                      <a:pt x="212" y="40"/>
                    </a:cubicBezTo>
                    <a:cubicBezTo>
                      <a:pt x="208" y="42"/>
                      <a:pt x="204" y="40"/>
                      <a:pt x="202" y="35"/>
                    </a:cubicBezTo>
                    <a:cubicBezTo>
                      <a:pt x="197" y="23"/>
                      <a:pt x="187" y="12"/>
                      <a:pt x="173" y="3"/>
                    </a:cubicBezTo>
                    <a:cubicBezTo>
                      <a:pt x="171" y="1"/>
                      <a:pt x="172" y="0"/>
                      <a:pt x="174" y="1"/>
                    </a:cubicBezTo>
                    <a:cubicBezTo>
                      <a:pt x="187" y="3"/>
                      <a:pt x="198" y="8"/>
                      <a:pt x="208" y="15"/>
                    </a:cubicBezTo>
                    <a:cubicBezTo>
                      <a:pt x="212" y="19"/>
                      <a:pt x="215" y="24"/>
                      <a:pt x="216" y="2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7" name="Freeform 26">
                <a:extLst>
                  <a:ext uri="{FF2B5EF4-FFF2-40B4-BE49-F238E27FC236}">
                    <a16:creationId xmlns:a16="http://schemas.microsoft.com/office/drawing/2014/main" id="{CDC15AFA-8B78-4592-A087-34005235637C}"/>
                  </a:ext>
                </a:extLst>
              </p:cNvPr>
              <p:cNvSpPr>
                <a:spLocks noEditPoints="1"/>
              </p:cNvSpPr>
              <p:nvPr/>
            </p:nvSpPr>
            <p:spPr bwMode="black">
              <a:xfrm>
                <a:off x="10880790" y="5636662"/>
                <a:ext cx="170368" cy="131495"/>
              </a:xfrm>
              <a:custGeom>
                <a:avLst/>
                <a:gdLst/>
                <a:ahLst/>
                <a:cxnLst>
                  <a:cxn ang="0">
                    <a:pos x="19" y="36"/>
                  </a:cxn>
                  <a:cxn ang="0">
                    <a:pos x="3" y="3"/>
                  </a:cxn>
                  <a:cxn ang="0">
                    <a:pos x="4" y="0"/>
                  </a:cxn>
                  <a:cxn ang="0">
                    <a:pos x="31" y="12"/>
                  </a:cxn>
                  <a:cxn ang="0">
                    <a:pos x="35" y="30"/>
                  </a:cxn>
                  <a:cxn ang="0">
                    <a:pos x="31" y="79"/>
                  </a:cxn>
                  <a:cxn ang="0">
                    <a:pos x="44" y="150"/>
                  </a:cxn>
                  <a:cxn ang="0">
                    <a:pos x="56" y="150"/>
                  </a:cxn>
                  <a:cxn ang="0">
                    <a:pos x="98" y="80"/>
                  </a:cxn>
                  <a:cxn ang="0">
                    <a:pos x="102" y="82"/>
                  </a:cxn>
                  <a:cxn ang="0">
                    <a:pos x="72" y="148"/>
                  </a:cxn>
                  <a:cxn ang="0">
                    <a:pos x="67" y="174"/>
                  </a:cxn>
                  <a:cxn ang="0">
                    <a:pos x="59" y="184"/>
                  </a:cxn>
                  <a:cxn ang="0">
                    <a:pos x="28" y="148"/>
                  </a:cxn>
                  <a:cxn ang="0">
                    <a:pos x="19" y="97"/>
                  </a:cxn>
                  <a:cxn ang="0">
                    <a:pos x="19" y="36"/>
                  </a:cxn>
                  <a:cxn ang="0">
                    <a:pos x="210" y="44"/>
                  </a:cxn>
                  <a:cxn ang="0">
                    <a:pos x="243" y="115"/>
                  </a:cxn>
                  <a:cxn ang="0">
                    <a:pos x="232" y="127"/>
                  </a:cxn>
                  <a:cxn ang="0">
                    <a:pos x="223" y="118"/>
                  </a:cxn>
                  <a:cxn ang="0">
                    <a:pos x="207" y="64"/>
                  </a:cxn>
                  <a:cxn ang="0">
                    <a:pos x="171" y="20"/>
                  </a:cxn>
                  <a:cxn ang="0">
                    <a:pos x="173" y="17"/>
                  </a:cxn>
                  <a:cxn ang="0">
                    <a:pos x="210" y="44"/>
                  </a:cxn>
                </a:cxnLst>
                <a:rect l="0" t="0" r="r" b="b"/>
                <a:pathLst>
                  <a:path w="243" h="187">
                    <a:moveTo>
                      <a:pt x="19" y="36"/>
                    </a:moveTo>
                    <a:cubicBezTo>
                      <a:pt x="19" y="19"/>
                      <a:pt x="14" y="8"/>
                      <a:pt x="3" y="3"/>
                    </a:cubicBezTo>
                    <a:cubicBezTo>
                      <a:pt x="0" y="2"/>
                      <a:pt x="1" y="1"/>
                      <a:pt x="4" y="0"/>
                    </a:cubicBezTo>
                    <a:cubicBezTo>
                      <a:pt x="13" y="1"/>
                      <a:pt x="22" y="5"/>
                      <a:pt x="31" y="12"/>
                    </a:cubicBezTo>
                    <a:cubicBezTo>
                      <a:pt x="39" y="18"/>
                      <a:pt x="40" y="24"/>
                      <a:pt x="35" y="30"/>
                    </a:cubicBezTo>
                    <a:cubicBezTo>
                      <a:pt x="32" y="50"/>
                      <a:pt x="31" y="66"/>
                      <a:pt x="31" y="79"/>
                    </a:cubicBezTo>
                    <a:cubicBezTo>
                      <a:pt x="31" y="113"/>
                      <a:pt x="35" y="137"/>
                      <a:pt x="44" y="150"/>
                    </a:cubicBezTo>
                    <a:cubicBezTo>
                      <a:pt x="48" y="157"/>
                      <a:pt x="52" y="157"/>
                      <a:pt x="56" y="150"/>
                    </a:cubicBezTo>
                    <a:cubicBezTo>
                      <a:pt x="69" y="129"/>
                      <a:pt x="83" y="105"/>
                      <a:pt x="98" y="80"/>
                    </a:cubicBezTo>
                    <a:cubicBezTo>
                      <a:pt x="101" y="76"/>
                      <a:pt x="102" y="77"/>
                      <a:pt x="102" y="82"/>
                    </a:cubicBezTo>
                    <a:cubicBezTo>
                      <a:pt x="91" y="106"/>
                      <a:pt x="81" y="128"/>
                      <a:pt x="72" y="148"/>
                    </a:cubicBezTo>
                    <a:cubicBezTo>
                      <a:pt x="67" y="159"/>
                      <a:pt x="65" y="167"/>
                      <a:pt x="67" y="174"/>
                    </a:cubicBezTo>
                    <a:cubicBezTo>
                      <a:pt x="70" y="184"/>
                      <a:pt x="68" y="187"/>
                      <a:pt x="59" y="184"/>
                    </a:cubicBezTo>
                    <a:cubicBezTo>
                      <a:pt x="47" y="180"/>
                      <a:pt x="36" y="168"/>
                      <a:pt x="28" y="148"/>
                    </a:cubicBezTo>
                    <a:cubicBezTo>
                      <a:pt x="22" y="134"/>
                      <a:pt x="19" y="117"/>
                      <a:pt x="19" y="97"/>
                    </a:cubicBezTo>
                    <a:cubicBezTo>
                      <a:pt x="19" y="76"/>
                      <a:pt x="19" y="56"/>
                      <a:pt x="19" y="36"/>
                    </a:cubicBezTo>
                    <a:close/>
                    <a:moveTo>
                      <a:pt x="210" y="44"/>
                    </a:moveTo>
                    <a:cubicBezTo>
                      <a:pt x="232" y="68"/>
                      <a:pt x="243" y="91"/>
                      <a:pt x="243" y="115"/>
                    </a:cubicBezTo>
                    <a:cubicBezTo>
                      <a:pt x="243" y="123"/>
                      <a:pt x="239" y="127"/>
                      <a:pt x="232" y="127"/>
                    </a:cubicBezTo>
                    <a:cubicBezTo>
                      <a:pt x="227" y="127"/>
                      <a:pt x="224" y="124"/>
                      <a:pt x="223" y="118"/>
                    </a:cubicBezTo>
                    <a:cubicBezTo>
                      <a:pt x="221" y="98"/>
                      <a:pt x="216" y="80"/>
                      <a:pt x="207" y="64"/>
                    </a:cubicBezTo>
                    <a:cubicBezTo>
                      <a:pt x="198" y="48"/>
                      <a:pt x="186" y="34"/>
                      <a:pt x="171" y="20"/>
                    </a:cubicBezTo>
                    <a:cubicBezTo>
                      <a:pt x="168" y="18"/>
                      <a:pt x="169" y="17"/>
                      <a:pt x="173" y="17"/>
                    </a:cubicBezTo>
                    <a:cubicBezTo>
                      <a:pt x="189" y="25"/>
                      <a:pt x="201" y="34"/>
                      <a:pt x="210" y="4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8" name="Freeform 27">
                <a:extLst>
                  <a:ext uri="{FF2B5EF4-FFF2-40B4-BE49-F238E27FC236}">
                    <a16:creationId xmlns:a16="http://schemas.microsoft.com/office/drawing/2014/main" id="{7557486D-BE50-4EE9-835F-D0BFF0761198}"/>
                  </a:ext>
                </a:extLst>
              </p:cNvPr>
              <p:cNvSpPr>
                <a:spLocks noEditPoints="1"/>
              </p:cNvSpPr>
              <p:nvPr/>
            </p:nvSpPr>
            <p:spPr bwMode="black">
              <a:xfrm>
                <a:off x="11061974" y="5616380"/>
                <a:ext cx="148734" cy="162932"/>
              </a:xfrm>
              <a:custGeom>
                <a:avLst/>
                <a:gdLst/>
                <a:ahLst/>
                <a:cxnLst>
                  <a:cxn ang="0">
                    <a:pos x="124" y="55"/>
                  </a:cxn>
                  <a:cxn ang="0">
                    <a:pos x="168" y="48"/>
                  </a:cxn>
                  <a:cxn ang="0">
                    <a:pos x="184" y="41"/>
                  </a:cxn>
                  <a:cxn ang="0">
                    <a:pos x="194" y="40"/>
                  </a:cxn>
                  <a:cxn ang="0">
                    <a:pos x="203" y="47"/>
                  </a:cxn>
                  <a:cxn ang="0">
                    <a:pos x="200" y="55"/>
                  </a:cxn>
                  <a:cxn ang="0">
                    <a:pos x="124" y="66"/>
                  </a:cxn>
                  <a:cxn ang="0">
                    <a:pos x="124" y="115"/>
                  </a:cxn>
                  <a:cxn ang="0">
                    <a:pos x="159" y="111"/>
                  </a:cxn>
                  <a:cxn ang="0">
                    <a:pos x="179" y="105"/>
                  </a:cxn>
                  <a:cxn ang="0">
                    <a:pos x="190" y="105"/>
                  </a:cxn>
                  <a:cxn ang="0">
                    <a:pos x="199" y="111"/>
                  </a:cxn>
                  <a:cxn ang="0">
                    <a:pos x="196" y="118"/>
                  </a:cxn>
                  <a:cxn ang="0">
                    <a:pos x="178" y="121"/>
                  </a:cxn>
                  <a:cxn ang="0">
                    <a:pos x="124" y="126"/>
                  </a:cxn>
                  <a:cxn ang="0">
                    <a:pos x="124" y="178"/>
                  </a:cxn>
                  <a:cxn ang="0">
                    <a:pos x="202" y="203"/>
                  </a:cxn>
                  <a:cxn ang="0">
                    <a:pos x="212" y="219"/>
                  </a:cxn>
                  <a:cxn ang="0">
                    <a:pos x="208" y="224"/>
                  </a:cxn>
                  <a:cxn ang="0">
                    <a:pos x="197" y="221"/>
                  </a:cxn>
                  <a:cxn ang="0">
                    <a:pos x="124" y="190"/>
                  </a:cxn>
                  <a:cxn ang="0">
                    <a:pos x="117" y="219"/>
                  </a:cxn>
                  <a:cxn ang="0">
                    <a:pos x="74" y="232"/>
                  </a:cxn>
                  <a:cxn ang="0">
                    <a:pos x="33" y="219"/>
                  </a:cxn>
                  <a:cxn ang="0">
                    <a:pos x="27" y="203"/>
                  </a:cxn>
                  <a:cxn ang="0">
                    <a:pos x="36" y="186"/>
                  </a:cxn>
                  <a:cxn ang="0">
                    <a:pos x="85" y="175"/>
                  </a:cxn>
                  <a:cxn ang="0">
                    <a:pos x="112" y="176"/>
                  </a:cxn>
                  <a:cxn ang="0">
                    <a:pos x="112" y="127"/>
                  </a:cxn>
                  <a:cxn ang="0">
                    <a:pos x="77" y="128"/>
                  </a:cxn>
                  <a:cxn ang="0">
                    <a:pos x="49" y="122"/>
                  </a:cxn>
                  <a:cxn ang="0">
                    <a:pos x="38" y="91"/>
                  </a:cxn>
                  <a:cxn ang="0">
                    <a:pos x="43" y="91"/>
                  </a:cxn>
                  <a:cxn ang="0">
                    <a:pos x="49" y="112"/>
                  </a:cxn>
                  <a:cxn ang="0">
                    <a:pos x="77" y="119"/>
                  </a:cxn>
                  <a:cxn ang="0">
                    <a:pos x="112" y="117"/>
                  </a:cxn>
                  <a:cxn ang="0">
                    <a:pos x="112" y="67"/>
                  </a:cxn>
                  <a:cxn ang="0">
                    <a:pos x="63" y="69"/>
                  </a:cxn>
                  <a:cxn ang="0">
                    <a:pos x="30" y="66"/>
                  </a:cxn>
                  <a:cxn ang="0">
                    <a:pos x="2" y="48"/>
                  </a:cxn>
                  <a:cxn ang="0">
                    <a:pos x="5" y="45"/>
                  </a:cxn>
                  <a:cxn ang="0">
                    <a:pos x="29" y="58"/>
                  </a:cxn>
                  <a:cxn ang="0">
                    <a:pos x="66" y="60"/>
                  </a:cxn>
                  <a:cxn ang="0">
                    <a:pos x="112" y="57"/>
                  </a:cxn>
                  <a:cxn ang="0">
                    <a:pos x="112" y="38"/>
                  </a:cxn>
                  <a:cxn ang="0">
                    <a:pos x="109" y="14"/>
                  </a:cxn>
                  <a:cxn ang="0">
                    <a:pos x="90" y="6"/>
                  </a:cxn>
                  <a:cxn ang="0">
                    <a:pos x="88" y="2"/>
                  </a:cxn>
                  <a:cxn ang="0">
                    <a:pos x="103" y="0"/>
                  </a:cxn>
                  <a:cxn ang="0">
                    <a:pos x="130" y="9"/>
                  </a:cxn>
                  <a:cxn ang="0">
                    <a:pos x="130" y="20"/>
                  </a:cxn>
                  <a:cxn ang="0">
                    <a:pos x="124" y="37"/>
                  </a:cxn>
                  <a:cxn ang="0">
                    <a:pos x="124" y="55"/>
                  </a:cxn>
                  <a:cxn ang="0">
                    <a:pos x="78" y="183"/>
                  </a:cxn>
                  <a:cxn ang="0">
                    <a:pos x="46" y="188"/>
                  </a:cxn>
                  <a:cxn ang="0">
                    <a:pos x="34" y="204"/>
                  </a:cxn>
                  <a:cxn ang="0">
                    <a:pos x="46" y="219"/>
                  </a:cxn>
                  <a:cxn ang="0">
                    <a:pos x="72" y="224"/>
                  </a:cxn>
                  <a:cxn ang="0">
                    <a:pos x="103" y="214"/>
                  </a:cxn>
                  <a:cxn ang="0">
                    <a:pos x="111" y="186"/>
                  </a:cxn>
                  <a:cxn ang="0">
                    <a:pos x="78" y="183"/>
                  </a:cxn>
                </a:cxnLst>
                <a:rect l="0" t="0" r="r" b="b"/>
                <a:pathLst>
                  <a:path w="212" h="232">
                    <a:moveTo>
                      <a:pt x="124" y="55"/>
                    </a:moveTo>
                    <a:cubicBezTo>
                      <a:pt x="142" y="53"/>
                      <a:pt x="156" y="51"/>
                      <a:pt x="168" y="48"/>
                    </a:cubicBezTo>
                    <a:cubicBezTo>
                      <a:pt x="175" y="47"/>
                      <a:pt x="180" y="44"/>
                      <a:pt x="184" y="41"/>
                    </a:cubicBezTo>
                    <a:cubicBezTo>
                      <a:pt x="188" y="38"/>
                      <a:pt x="191" y="38"/>
                      <a:pt x="194" y="40"/>
                    </a:cubicBezTo>
                    <a:cubicBezTo>
                      <a:pt x="199" y="43"/>
                      <a:pt x="201" y="45"/>
                      <a:pt x="203" y="47"/>
                    </a:cubicBezTo>
                    <a:cubicBezTo>
                      <a:pt x="207" y="51"/>
                      <a:pt x="206" y="53"/>
                      <a:pt x="200" y="55"/>
                    </a:cubicBezTo>
                    <a:cubicBezTo>
                      <a:pt x="178" y="60"/>
                      <a:pt x="153" y="64"/>
                      <a:pt x="124" y="66"/>
                    </a:cubicBezTo>
                    <a:cubicBezTo>
                      <a:pt x="124" y="82"/>
                      <a:pt x="124" y="99"/>
                      <a:pt x="124" y="115"/>
                    </a:cubicBezTo>
                    <a:cubicBezTo>
                      <a:pt x="139" y="114"/>
                      <a:pt x="151" y="112"/>
                      <a:pt x="159" y="111"/>
                    </a:cubicBezTo>
                    <a:cubicBezTo>
                      <a:pt x="170" y="109"/>
                      <a:pt x="176" y="108"/>
                      <a:pt x="179" y="105"/>
                    </a:cubicBezTo>
                    <a:cubicBezTo>
                      <a:pt x="183" y="103"/>
                      <a:pt x="187" y="103"/>
                      <a:pt x="190" y="105"/>
                    </a:cubicBezTo>
                    <a:cubicBezTo>
                      <a:pt x="193" y="108"/>
                      <a:pt x="196" y="109"/>
                      <a:pt x="199" y="111"/>
                    </a:cubicBezTo>
                    <a:cubicBezTo>
                      <a:pt x="201" y="113"/>
                      <a:pt x="201" y="115"/>
                      <a:pt x="196" y="118"/>
                    </a:cubicBezTo>
                    <a:cubicBezTo>
                      <a:pt x="194" y="119"/>
                      <a:pt x="188" y="120"/>
                      <a:pt x="178" y="121"/>
                    </a:cubicBezTo>
                    <a:cubicBezTo>
                      <a:pt x="159" y="123"/>
                      <a:pt x="141" y="125"/>
                      <a:pt x="124" y="126"/>
                    </a:cubicBezTo>
                    <a:cubicBezTo>
                      <a:pt x="124" y="144"/>
                      <a:pt x="124" y="161"/>
                      <a:pt x="124" y="178"/>
                    </a:cubicBezTo>
                    <a:cubicBezTo>
                      <a:pt x="154" y="184"/>
                      <a:pt x="179" y="193"/>
                      <a:pt x="202" y="203"/>
                    </a:cubicBezTo>
                    <a:cubicBezTo>
                      <a:pt x="209" y="206"/>
                      <a:pt x="212" y="211"/>
                      <a:pt x="212" y="219"/>
                    </a:cubicBezTo>
                    <a:cubicBezTo>
                      <a:pt x="212" y="222"/>
                      <a:pt x="210" y="224"/>
                      <a:pt x="208" y="224"/>
                    </a:cubicBezTo>
                    <a:cubicBezTo>
                      <a:pt x="205" y="225"/>
                      <a:pt x="202" y="224"/>
                      <a:pt x="197" y="221"/>
                    </a:cubicBezTo>
                    <a:cubicBezTo>
                      <a:pt x="173" y="206"/>
                      <a:pt x="148" y="196"/>
                      <a:pt x="124" y="190"/>
                    </a:cubicBezTo>
                    <a:cubicBezTo>
                      <a:pt x="125" y="202"/>
                      <a:pt x="122" y="212"/>
                      <a:pt x="117" y="219"/>
                    </a:cubicBezTo>
                    <a:cubicBezTo>
                      <a:pt x="108" y="228"/>
                      <a:pt x="94" y="232"/>
                      <a:pt x="74" y="232"/>
                    </a:cubicBezTo>
                    <a:cubicBezTo>
                      <a:pt x="56" y="232"/>
                      <a:pt x="42" y="228"/>
                      <a:pt x="33" y="219"/>
                    </a:cubicBezTo>
                    <a:cubicBezTo>
                      <a:pt x="29" y="214"/>
                      <a:pt x="27" y="209"/>
                      <a:pt x="27" y="203"/>
                    </a:cubicBezTo>
                    <a:cubicBezTo>
                      <a:pt x="27" y="196"/>
                      <a:pt x="30" y="191"/>
                      <a:pt x="36" y="186"/>
                    </a:cubicBezTo>
                    <a:cubicBezTo>
                      <a:pt x="45" y="179"/>
                      <a:pt x="62" y="175"/>
                      <a:pt x="85" y="175"/>
                    </a:cubicBezTo>
                    <a:cubicBezTo>
                      <a:pt x="90" y="175"/>
                      <a:pt x="99" y="175"/>
                      <a:pt x="112" y="176"/>
                    </a:cubicBezTo>
                    <a:cubicBezTo>
                      <a:pt x="112" y="160"/>
                      <a:pt x="112" y="143"/>
                      <a:pt x="112" y="127"/>
                    </a:cubicBezTo>
                    <a:cubicBezTo>
                      <a:pt x="101" y="127"/>
                      <a:pt x="89" y="128"/>
                      <a:pt x="77" y="128"/>
                    </a:cubicBezTo>
                    <a:cubicBezTo>
                      <a:pt x="64" y="128"/>
                      <a:pt x="55" y="126"/>
                      <a:pt x="49" y="122"/>
                    </a:cubicBezTo>
                    <a:cubicBezTo>
                      <a:pt x="41" y="117"/>
                      <a:pt x="37" y="106"/>
                      <a:pt x="38" y="91"/>
                    </a:cubicBezTo>
                    <a:cubicBezTo>
                      <a:pt x="39" y="88"/>
                      <a:pt x="41" y="88"/>
                      <a:pt x="43" y="91"/>
                    </a:cubicBezTo>
                    <a:cubicBezTo>
                      <a:pt x="43" y="101"/>
                      <a:pt x="45" y="108"/>
                      <a:pt x="49" y="112"/>
                    </a:cubicBezTo>
                    <a:cubicBezTo>
                      <a:pt x="54" y="117"/>
                      <a:pt x="63" y="119"/>
                      <a:pt x="77" y="119"/>
                    </a:cubicBezTo>
                    <a:cubicBezTo>
                      <a:pt x="90" y="119"/>
                      <a:pt x="102" y="118"/>
                      <a:pt x="112" y="117"/>
                    </a:cubicBezTo>
                    <a:cubicBezTo>
                      <a:pt x="112" y="100"/>
                      <a:pt x="112" y="84"/>
                      <a:pt x="112" y="67"/>
                    </a:cubicBezTo>
                    <a:cubicBezTo>
                      <a:pt x="98" y="69"/>
                      <a:pt x="81" y="69"/>
                      <a:pt x="63" y="69"/>
                    </a:cubicBezTo>
                    <a:cubicBezTo>
                      <a:pt x="49" y="69"/>
                      <a:pt x="38" y="68"/>
                      <a:pt x="30" y="66"/>
                    </a:cubicBezTo>
                    <a:cubicBezTo>
                      <a:pt x="19" y="63"/>
                      <a:pt x="9" y="57"/>
                      <a:pt x="2" y="48"/>
                    </a:cubicBezTo>
                    <a:cubicBezTo>
                      <a:pt x="0" y="44"/>
                      <a:pt x="1" y="42"/>
                      <a:pt x="5" y="45"/>
                    </a:cubicBezTo>
                    <a:cubicBezTo>
                      <a:pt x="13" y="51"/>
                      <a:pt x="21" y="56"/>
                      <a:pt x="29" y="58"/>
                    </a:cubicBezTo>
                    <a:cubicBezTo>
                      <a:pt x="34" y="60"/>
                      <a:pt x="46" y="60"/>
                      <a:pt x="66" y="60"/>
                    </a:cubicBezTo>
                    <a:cubicBezTo>
                      <a:pt x="81" y="60"/>
                      <a:pt x="96" y="59"/>
                      <a:pt x="112" y="57"/>
                    </a:cubicBezTo>
                    <a:cubicBezTo>
                      <a:pt x="112" y="51"/>
                      <a:pt x="112" y="45"/>
                      <a:pt x="112" y="38"/>
                    </a:cubicBezTo>
                    <a:cubicBezTo>
                      <a:pt x="112" y="25"/>
                      <a:pt x="111" y="17"/>
                      <a:pt x="109" y="14"/>
                    </a:cubicBezTo>
                    <a:cubicBezTo>
                      <a:pt x="105" y="9"/>
                      <a:pt x="99" y="6"/>
                      <a:pt x="90" y="6"/>
                    </a:cubicBezTo>
                    <a:cubicBezTo>
                      <a:pt x="84" y="7"/>
                      <a:pt x="84" y="6"/>
                      <a:pt x="88" y="2"/>
                    </a:cubicBezTo>
                    <a:cubicBezTo>
                      <a:pt x="92" y="0"/>
                      <a:pt x="97" y="0"/>
                      <a:pt x="103" y="0"/>
                    </a:cubicBezTo>
                    <a:cubicBezTo>
                      <a:pt x="111" y="0"/>
                      <a:pt x="119" y="3"/>
                      <a:pt x="130" y="9"/>
                    </a:cubicBezTo>
                    <a:cubicBezTo>
                      <a:pt x="135" y="12"/>
                      <a:pt x="135" y="15"/>
                      <a:pt x="130" y="20"/>
                    </a:cubicBezTo>
                    <a:cubicBezTo>
                      <a:pt x="126" y="23"/>
                      <a:pt x="124" y="29"/>
                      <a:pt x="124" y="37"/>
                    </a:cubicBezTo>
                    <a:cubicBezTo>
                      <a:pt x="124" y="43"/>
                      <a:pt x="124" y="49"/>
                      <a:pt x="124" y="55"/>
                    </a:cubicBezTo>
                    <a:close/>
                    <a:moveTo>
                      <a:pt x="78" y="183"/>
                    </a:moveTo>
                    <a:cubicBezTo>
                      <a:pt x="64" y="183"/>
                      <a:pt x="53" y="185"/>
                      <a:pt x="46" y="188"/>
                    </a:cubicBezTo>
                    <a:cubicBezTo>
                      <a:pt x="38" y="192"/>
                      <a:pt x="34" y="197"/>
                      <a:pt x="34" y="204"/>
                    </a:cubicBezTo>
                    <a:cubicBezTo>
                      <a:pt x="34" y="210"/>
                      <a:pt x="38" y="215"/>
                      <a:pt x="46" y="219"/>
                    </a:cubicBezTo>
                    <a:cubicBezTo>
                      <a:pt x="53" y="223"/>
                      <a:pt x="62" y="224"/>
                      <a:pt x="72" y="224"/>
                    </a:cubicBezTo>
                    <a:cubicBezTo>
                      <a:pt x="85" y="224"/>
                      <a:pt x="96" y="221"/>
                      <a:pt x="103" y="214"/>
                    </a:cubicBezTo>
                    <a:cubicBezTo>
                      <a:pt x="109" y="209"/>
                      <a:pt x="112" y="200"/>
                      <a:pt x="111" y="186"/>
                    </a:cubicBezTo>
                    <a:cubicBezTo>
                      <a:pt x="94" y="184"/>
                      <a:pt x="84" y="183"/>
                      <a:pt x="78" y="18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9" name="Freeform 28">
                <a:extLst>
                  <a:ext uri="{FF2B5EF4-FFF2-40B4-BE49-F238E27FC236}">
                    <a16:creationId xmlns:a16="http://schemas.microsoft.com/office/drawing/2014/main" id="{28DB2C58-4824-451F-B6F5-12FC6F09EF0E}"/>
                  </a:ext>
                </a:extLst>
              </p:cNvPr>
              <p:cNvSpPr>
                <a:spLocks noEditPoints="1"/>
              </p:cNvSpPr>
              <p:nvPr/>
            </p:nvSpPr>
            <p:spPr bwMode="black">
              <a:xfrm>
                <a:off x="11225582" y="5611986"/>
                <a:ext cx="185241" cy="178481"/>
              </a:xfrm>
              <a:custGeom>
                <a:avLst/>
                <a:gdLst/>
                <a:ahLst/>
                <a:cxnLst>
                  <a:cxn ang="0">
                    <a:pos x="148" y="63"/>
                  </a:cxn>
                  <a:cxn ang="0">
                    <a:pos x="215" y="57"/>
                  </a:cxn>
                  <a:cxn ang="0">
                    <a:pos x="238" y="53"/>
                  </a:cxn>
                  <a:cxn ang="0">
                    <a:pos x="249" y="56"/>
                  </a:cxn>
                  <a:cxn ang="0">
                    <a:pos x="263" y="70"/>
                  </a:cxn>
                  <a:cxn ang="0">
                    <a:pos x="256" y="74"/>
                  </a:cxn>
                  <a:cxn ang="0">
                    <a:pos x="199" y="69"/>
                  </a:cxn>
                  <a:cxn ang="0">
                    <a:pos x="148" y="71"/>
                  </a:cxn>
                  <a:cxn ang="0">
                    <a:pos x="148" y="119"/>
                  </a:cxn>
                  <a:cxn ang="0">
                    <a:pos x="151" y="151"/>
                  </a:cxn>
                  <a:cxn ang="0">
                    <a:pos x="90" y="253"/>
                  </a:cxn>
                  <a:cxn ang="0">
                    <a:pos x="87" y="250"/>
                  </a:cxn>
                  <a:cxn ang="0">
                    <a:pos x="111" y="228"/>
                  </a:cxn>
                  <a:cxn ang="0">
                    <a:pos x="137" y="161"/>
                  </a:cxn>
                  <a:cxn ang="0">
                    <a:pos x="113" y="174"/>
                  </a:cxn>
                  <a:cxn ang="0">
                    <a:pos x="91" y="164"/>
                  </a:cxn>
                  <a:cxn ang="0">
                    <a:pos x="83" y="141"/>
                  </a:cxn>
                  <a:cxn ang="0">
                    <a:pos x="94" y="114"/>
                  </a:cxn>
                  <a:cxn ang="0">
                    <a:pos x="117" y="105"/>
                  </a:cxn>
                  <a:cxn ang="0">
                    <a:pos x="135" y="109"/>
                  </a:cxn>
                  <a:cxn ang="0">
                    <a:pos x="135" y="72"/>
                  </a:cxn>
                  <a:cxn ang="0">
                    <a:pos x="46" y="90"/>
                  </a:cxn>
                  <a:cxn ang="0">
                    <a:pos x="30" y="96"/>
                  </a:cxn>
                  <a:cxn ang="0">
                    <a:pos x="18" y="94"/>
                  </a:cxn>
                  <a:cxn ang="0">
                    <a:pos x="0" y="69"/>
                  </a:cxn>
                  <a:cxn ang="0">
                    <a:pos x="4" y="68"/>
                  </a:cxn>
                  <a:cxn ang="0">
                    <a:pos x="26" y="78"/>
                  </a:cxn>
                  <a:cxn ang="0">
                    <a:pos x="74" y="72"/>
                  </a:cxn>
                  <a:cxn ang="0">
                    <a:pos x="135" y="64"/>
                  </a:cxn>
                  <a:cxn ang="0">
                    <a:pos x="135" y="34"/>
                  </a:cxn>
                  <a:cxn ang="0">
                    <a:pos x="112" y="6"/>
                  </a:cxn>
                  <a:cxn ang="0">
                    <a:pos x="112" y="1"/>
                  </a:cxn>
                  <a:cxn ang="0">
                    <a:pos x="142" y="7"/>
                  </a:cxn>
                  <a:cxn ang="0">
                    <a:pos x="153" y="17"/>
                  </a:cxn>
                  <a:cxn ang="0">
                    <a:pos x="151" y="25"/>
                  </a:cxn>
                  <a:cxn ang="0">
                    <a:pos x="148" y="63"/>
                  </a:cxn>
                  <a:cxn ang="0">
                    <a:pos x="99" y="119"/>
                  </a:cxn>
                  <a:cxn ang="0">
                    <a:pos x="93" y="138"/>
                  </a:cxn>
                  <a:cxn ang="0">
                    <a:pos x="102" y="164"/>
                  </a:cxn>
                  <a:cxn ang="0">
                    <a:pos x="113" y="168"/>
                  </a:cxn>
                  <a:cxn ang="0">
                    <a:pos x="126" y="163"/>
                  </a:cxn>
                  <a:cxn ang="0">
                    <a:pos x="136" y="135"/>
                  </a:cxn>
                  <a:cxn ang="0">
                    <a:pos x="117" y="110"/>
                  </a:cxn>
                  <a:cxn ang="0">
                    <a:pos x="99" y="119"/>
                  </a:cxn>
                </a:cxnLst>
                <a:rect l="0" t="0" r="r" b="b"/>
                <a:pathLst>
                  <a:path w="264" h="254">
                    <a:moveTo>
                      <a:pt x="148" y="63"/>
                    </a:moveTo>
                    <a:cubicBezTo>
                      <a:pt x="182" y="61"/>
                      <a:pt x="204" y="59"/>
                      <a:pt x="215" y="57"/>
                    </a:cubicBezTo>
                    <a:cubicBezTo>
                      <a:pt x="220" y="57"/>
                      <a:pt x="227" y="55"/>
                      <a:pt x="238" y="53"/>
                    </a:cubicBezTo>
                    <a:cubicBezTo>
                      <a:pt x="242" y="52"/>
                      <a:pt x="245" y="53"/>
                      <a:pt x="249" y="56"/>
                    </a:cubicBezTo>
                    <a:cubicBezTo>
                      <a:pt x="257" y="63"/>
                      <a:pt x="262" y="68"/>
                      <a:pt x="263" y="70"/>
                    </a:cubicBezTo>
                    <a:cubicBezTo>
                      <a:pt x="264" y="74"/>
                      <a:pt x="262" y="76"/>
                      <a:pt x="256" y="74"/>
                    </a:cubicBezTo>
                    <a:cubicBezTo>
                      <a:pt x="241" y="71"/>
                      <a:pt x="222" y="69"/>
                      <a:pt x="199" y="69"/>
                    </a:cubicBezTo>
                    <a:cubicBezTo>
                      <a:pt x="184" y="69"/>
                      <a:pt x="167" y="69"/>
                      <a:pt x="148" y="71"/>
                    </a:cubicBezTo>
                    <a:cubicBezTo>
                      <a:pt x="148" y="87"/>
                      <a:pt x="148" y="103"/>
                      <a:pt x="148" y="119"/>
                    </a:cubicBezTo>
                    <a:cubicBezTo>
                      <a:pt x="150" y="127"/>
                      <a:pt x="151" y="137"/>
                      <a:pt x="151" y="151"/>
                    </a:cubicBezTo>
                    <a:cubicBezTo>
                      <a:pt x="151" y="198"/>
                      <a:pt x="131" y="232"/>
                      <a:pt x="90" y="253"/>
                    </a:cubicBezTo>
                    <a:cubicBezTo>
                      <a:pt x="86" y="254"/>
                      <a:pt x="85" y="253"/>
                      <a:pt x="87" y="250"/>
                    </a:cubicBezTo>
                    <a:cubicBezTo>
                      <a:pt x="96" y="243"/>
                      <a:pt x="104" y="236"/>
                      <a:pt x="111" y="228"/>
                    </a:cubicBezTo>
                    <a:cubicBezTo>
                      <a:pt x="127" y="209"/>
                      <a:pt x="136" y="187"/>
                      <a:pt x="137" y="161"/>
                    </a:cubicBezTo>
                    <a:cubicBezTo>
                      <a:pt x="131" y="170"/>
                      <a:pt x="123" y="174"/>
                      <a:pt x="113" y="174"/>
                    </a:cubicBezTo>
                    <a:cubicBezTo>
                      <a:pt x="105" y="174"/>
                      <a:pt x="97" y="171"/>
                      <a:pt x="91" y="164"/>
                    </a:cubicBezTo>
                    <a:cubicBezTo>
                      <a:pt x="85" y="159"/>
                      <a:pt x="83" y="151"/>
                      <a:pt x="83" y="141"/>
                    </a:cubicBezTo>
                    <a:cubicBezTo>
                      <a:pt x="83" y="130"/>
                      <a:pt x="87" y="121"/>
                      <a:pt x="94" y="114"/>
                    </a:cubicBezTo>
                    <a:cubicBezTo>
                      <a:pt x="100" y="108"/>
                      <a:pt x="108" y="105"/>
                      <a:pt x="117" y="105"/>
                    </a:cubicBezTo>
                    <a:cubicBezTo>
                      <a:pt x="123" y="105"/>
                      <a:pt x="129" y="106"/>
                      <a:pt x="135" y="109"/>
                    </a:cubicBezTo>
                    <a:cubicBezTo>
                      <a:pt x="135" y="97"/>
                      <a:pt x="135" y="85"/>
                      <a:pt x="135" y="72"/>
                    </a:cubicBezTo>
                    <a:cubicBezTo>
                      <a:pt x="95" y="78"/>
                      <a:pt x="65" y="84"/>
                      <a:pt x="46" y="90"/>
                    </a:cubicBezTo>
                    <a:cubicBezTo>
                      <a:pt x="38" y="92"/>
                      <a:pt x="33" y="94"/>
                      <a:pt x="30" y="96"/>
                    </a:cubicBezTo>
                    <a:cubicBezTo>
                      <a:pt x="26" y="98"/>
                      <a:pt x="21" y="97"/>
                      <a:pt x="18" y="94"/>
                    </a:cubicBezTo>
                    <a:cubicBezTo>
                      <a:pt x="9" y="88"/>
                      <a:pt x="3" y="80"/>
                      <a:pt x="0" y="69"/>
                    </a:cubicBezTo>
                    <a:cubicBezTo>
                      <a:pt x="0" y="65"/>
                      <a:pt x="1" y="65"/>
                      <a:pt x="4" y="68"/>
                    </a:cubicBezTo>
                    <a:cubicBezTo>
                      <a:pt x="8" y="74"/>
                      <a:pt x="15" y="78"/>
                      <a:pt x="26" y="78"/>
                    </a:cubicBezTo>
                    <a:cubicBezTo>
                      <a:pt x="36" y="78"/>
                      <a:pt x="52" y="76"/>
                      <a:pt x="74" y="72"/>
                    </a:cubicBezTo>
                    <a:cubicBezTo>
                      <a:pt x="91" y="69"/>
                      <a:pt x="111" y="66"/>
                      <a:pt x="135" y="64"/>
                    </a:cubicBezTo>
                    <a:cubicBezTo>
                      <a:pt x="135" y="54"/>
                      <a:pt x="135" y="44"/>
                      <a:pt x="135" y="34"/>
                    </a:cubicBezTo>
                    <a:cubicBezTo>
                      <a:pt x="135" y="17"/>
                      <a:pt x="127" y="7"/>
                      <a:pt x="112" y="6"/>
                    </a:cubicBezTo>
                    <a:cubicBezTo>
                      <a:pt x="109" y="4"/>
                      <a:pt x="109" y="3"/>
                      <a:pt x="112" y="1"/>
                    </a:cubicBezTo>
                    <a:cubicBezTo>
                      <a:pt x="125" y="0"/>
                      <a:pt x="135" y="2"/>
                      <a:pt x="142" y="7"/>
                    </a:cubicBezTo>
                    <a:cubicBezTo>
                      <a:pt x="146" y="9"/>
                      <a:pt x="150" y="12"/>
                      <a:pt x="153" y="17"/>
                    </a:cubicBezTo>
                    <a:cubicBezTo>
                      <a:pt x="156" y="21"/>
                      <a:pt x="155" y="23"/>
                      <a:pt x="151" y="25"/>
                    </a:cubicBezTo>
                    <a:cubicBezTo>
                      <a:pt x="149" y="27"/>
                      <a:pt x="148" y="40"/>
                      <a:pt x="148" y="63"/>
                    </a:cubicBezTo>
                    <a:close/>
                    <a:moveTo>
                      <a:pt x="99" y="119"/>
                    </a:moveTo>
                    <a:cubicBezTo>
                      <a:pt x="95" y="124"/>
                      <a:pt x="93" y="131"/>
                      <a:pt x="93" y="138"/>
                    </a:cubicBezTo>
                    <a:cubicBezTo>
                      <a:pt x="93" y="150"/>
                      <a:pt x="96" y="159"/>
                      <a:pt x="102" y="164"/>
                    </a:cubicBezTo>
                    <a:cubicBezTo>
                      <a:pt x="104" y="166"/>
                      <a:pt x="108" y="168"/>
                      <a:pt x="113" y="168"/>
                    </a:cubicBezTo>
                    <a:cubicBezTo>
                      <a:pt x="118" y="168"/>
                      <a:pt x="123" y="166"/>
                      <a:pt x="126" y="163"/>
                    </a:cubicBezTo>
                    <a:cubicBezTo>
                      <a:pt x="132" y="156"/>
                      <a:pt x="136" y="147"/>
                      <a:pt x="136" y="135"/>
                    </a:cubicBezTo>
                    <a:cubicBezTo>
                      <a:pt x="136" y="118"/>
                      <a:pt x="129" y="110"/>
                      <a:pt x="117" y="110"/>
                    </a:cubicBezTo>
                    <a:cubicBezTo>
                      <a:pt x="108" y="110"/>
                      <a:pt x="102" y="113"/>
                      <a:pt x="99" y="11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3" name="Group 12">
              <a:extLst>
                <a:ext uri="{FF2B5EF4-FFF2-40B4-BE49-F238E27FC236}">
                  <a16:creationId xmlns:a16="http://schemas.microsoft.com/office/drawing/2014/main" id="{9B8580EF-76EB-4B34-AA53-423F37E88E89}"/>
                </a:ext>
              </a:extLst>
            </p:cNvPr>
            <p:cNvGrpSpPr/>
            <p:nvPr/>
          </p:nvGrpSpPr>
          <p:grpSpPr bwMode="black">
            <a:xfrm>
              <a:off x="9002827" y="3659557"/>
              <a:ext cx="826933" cy="216969"/>
              <a:chOff x="7458381" y="5575585"/>
              <a:chExt cx="830083" cy="225342"/>
            </a:xfrm>
            <a:grpFill/>
            <a:effectLst/>
          </p:grpSpPr>
          <p:sp>
            <p:nvSpPr>
              <p:cNvPr id="222" name="Freeform 21">
                <a:extLst>
                  <a:ext uri="{FF2B5EF4-FFF2-40B4-BE49-F238E27FC236}">
                    <a16:creationId xmlns:a16="http://schemas.microsoft.com/office/drawing/2014/main" id="{6E12599D-F240-4745-A9F6-CAC4335453DA}"/>
                  </a:ext>
                </a:extLst>
              </p:cNvPr>
              <p:cNvSpPr>
                <a:spLocks noEditPoints="1"/>
              </p:cNvSpPr>
              <p:nvPr/>
            </p:nvSpPr>
            <p:spPr bwMode="black">
              <a:xfrm>
                <a:off x="7458381" y="5586058"/>
                <a:ext cx="135813" cy="160476"/>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9"/>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9"/>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9"/>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3" name="Freeform 22">
                <a:extLst>
                  <a:ext uri="{FF2B5EF4-FFF2-40B4-BE49-F238E27FC236}">
                    <a16:creationId xmlns:a16="http://schemas.microsoft.com/office/drawing/2014/main" id="{7999F73F-F9C8-4ABC-9168-6D429F0909AE}"/>
                  </a:ext>
                </a:extLst>
              </p:cNvPr>
              <p:cNvSpPr>
                <a:spLocks/>
              </p:cNvSpPr>
              <p:nvPr/>
            </p:nvSpPr>
            <p:spPr bwMode="black">
              <a:xfrm>
                <a:off x="7601289" y="5631667"/>
                <a:ext cx="98313" cy="114867"/>
              </a:xfrm>
              <a:custGeom>
                <a:avLst/>
                <a:gdLst/>
                <a:ahLst/>
                <a:cxnLst>
                  <a:cxn ang="0">
                    <a:pos x="109" y="279"/>
                  </a:cxn>
                  <a:cxn ang="0">
                    <a:pos x="291" y="279"/>
                  </a:cxn>
                  <a:cxn ang="0">
                    <a:pos x="291" y="340"/>
                  </a:cxn>
                  <a:cxn ang="0">
                    <a:pos x="0" y="340"/>
                  </a:cxn>
                  <a:cxn ang="0">
                    <a:pos x="0" y="314"/>
                  </a:cxn>
                  <a:cxn ang="0">
                    <a:pos x="184" y="61"/>
                  </a:cxn>
                  <a:cxn ang="0">
                    <a:pos x="19" y="61"/>
                  </a:cxn>
                  <a:cxn ang="0">
                    <a:pos x="19" y="0"/>
                  </a:cxn>
                  <a:cxn ang="0">
                    <a:pos x="288" y="0"/>
                  </a:cxn>
                  <a:cxn ang="0">
                    <a:pos x="288" y="30"/>
                  </a:cxn>
                  <a:cxn ang="0">
                    <a:pos x="109" y="279"/>
                  </a:cxn>
                </a:cxnLst>
                <a:rect l="0" t="0" r="r" b="b"/>
                <a:pathLst>
                  <a:path w="291" h="340">
                    <a:moveTo>
                      <a:pt x="109" y="279"/>
                    </a:moveTo>
                    <a:lnTo>
                      <a:pt x="291" y="279"/>
                    </a:lnTo>
                    <a:lnTo>
                      <a:pt x="291" y="340"/>
                    </a:lnTo>
                    <a:lnTo>
                      <a:pt x="0" y="340"/>
                    </a:lnTo>
                    <a:lnTo>
                      <a:pt x="0" y="314"/>
                    </a:lnTo>
                    <a:lnTo>
                      <a:pt x="184" y="61"/>
                    </a:lnTo>
                    <a:lnTo>
                      <a:pt x="19" y="61"/>
                    </a:lnTo>
                    <a:lnTo>
                      <a:pt x="19" y="0"/>
                    </a:lnTo>
                    <a:lnTo>
                      <a:pt x="288" y="0"/>
                    </a:lnTo>
                    <a:lnTo>
                      <a:pt x="288" y="30"/>
                    </a:lnTo>
                    <a:lnTo>
                      <a:pt x="109" y="27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4" name="Freeform 23">
                <a:extLst>
                  <a:ext uri="{FF2B5EF4-FFF2-40B4-BE49-F238E27FC236}">
                    <a16:creationId xmlns:a16="http://schemas.microsoft.com/office/drawing/2014/main" id="{3556A372-2DDA-40A9-80F5-C50FCD93BD2F}"/>
                  </a:ext>
                </a:extLst>
              </p:cNvPr>
              <p:cNvSpPr>
                <a:spLocks noEditPoints="1"/>
              </p:cNvSpPr>
              <p:nvPr/>
            </p:nvSpPr>
            <p:spPr bwMode="black">
              <a:xfrm>
                <a:off x="7713791" y="5575585"/>
                <a:ext cx="32095" cy="170949"/>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2" y="29"/>
                      <a:pt x="1"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5" name="Freeform 24">
                <a:extLst>
                  <a:ext uri="{FF2B5EF4-FFF2-40B4-BE49-F238E27FC236}">
                    <a16:creationId xmlns:a16="http://schemas.microsoft.com/office/drawing/2014/main" id="{C3BD7DD4-2527-4A04-AEED-1E07EA388A17}"/>
                  </a:ext>
                </a:extLst>
              </p:cNvPr>
              <p:cNvSpPr>
                <a:spLocks noEditPoints="1"/>
              </p:cNvSpPr>
              <p:nvPr/>
            </p:nvSpPr>
            <p:spPr bwMode="black">
              <a:xfrm>
                <a:off x="7764130" y="5629302"/>
                <a:ext cx="104394"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5"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4" y="200"/>
                      <a:pt x="81" y="200"/>
                      <a:pt x="77" y="200"/>
                    </a:cubicBezTo>
                    <a:cubicBezTo>
                      <a:pt x="67" y="200"/>
                      <a:pt x="60" y="198"/>
                      <a:pt x="55"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6" name="Freeform 25">
                <a:extLst>
                  <a:ext uri="{FF2B5EF4-FFF2-40B4-BE49-F238E27FC236}">
                    <a16:creationId xmlns:a16="http://schemas.microsoft.com/office/drawing/2014/main" id="{5C916058-A64C-4DAD-8483-AC714E6594A5}"/>
                  </a:ext>
                </a:extLst>
              </p:cNvPr>
              <p:cNvSpPr>
                <a:spLocks/>
              </p:cNvSpPr>
              <p:nvPr/>
            </p:nvSpPr>
            <p:spPr bwMode="black">
              <a:xfrm>
                <a:off x="7888794" y="5576598"/>
                <a:ext cx="105070" cy="169936"/>
              </a:xfrm>
              <a:custGeom>
                <a:avLst/>
                <a:gdLst/>
                <a:ahLst/>
                <a:cxnLst>
                  <a:cxn ang="0">
                    <a:pos x="212" y="503"/>
                  </a:cxn>
                  <a:cxn ang="0">
                    <a:pos x="77" y="340"/>
                  </a:cxn>
                  <a:cxn ang="0">
                    <a:pos x="77" y="340"/>
                  </a:cxn>
                  <a:cxn ang="0">
                    <a:pos x="77" y="503"/>
                  </a:cxn>
                  <a:cxn ang="0">
                    <a:pos x="0" y="503"/>
                  </a:cxn>
                  <a:cxn ang="0">
                    <a:pos x="0" y="0"/>
                  </a:cxn>
                  <a:cxn ang="0">
                    <a:pos x="77" y="0"/>
                  </a:cxn>
                  <a:cxn ang="0">
                    <a:pos x="77" y="319"/>
                  </a:cxn>
                  <a:cxn ang="0">
                    <a:pos x="77" y="319"/>
                  </a:cxn>
                  <a:cxn ang="0">
                    <a:pos x="205" y="163"/>
                  </a:cxn>
                  <a:cxn ang="0">
                    <a:pos x="302" y="163"/>
                  </a:cxn>
                  <a:cxn ang="0">
                    <a:pos x="155" y="326"/>
                  </a:cxn>
                  <a:cxn ang="0">
                    <a:pos x="311" y="503"/>
                  </a:cxn>
                  <a:cxn ang="0">
                    <a:pos x="212" y="503"/>
                  </a:cxn>
                </a:cxnLst>
                <a:rect l="0" t="0" r="r" b="b"/>
                <a:pathLst>
                  <a:path w="311" h="503">
                    <a:moveTo>
                      <a:pt x="212" y="503"/>
                    </a:moveTo>
                    <a:lnTo>
                      <a:pt x="77" y="340"/>
                    </a:lnTo>
                    <a:lnTo>
                      <a:pt x="77" y="340"/>
                    </a:lnTo>
                    <a:lnTo>
                      <a:pt x="77" y="503"/>
                    </a:lnTo>
                    <a:lnTo>
                      <a:pt x="0" y="503"/>
                    </a:lnTo>
                    <a:lnTo>
                      <a:pt x="0" y="0"/>
                    </a:lnTo>
                    <a:lnTo>
                      <a:pt x="77" y="0"/>
                    </a:lnTo>
                    <a:lnTo>
                      <a:pt x="77" y="319"/>
                    </a:lnTo>
                    <a:lnTo>
                      <a:pt x="77" y="319"/>
                    </a:lnTo>
                    <a:lnTo>
                      <a:pt x="205" y="163"/>
                    </a:lnTo>
                    <a:lnTo>
                      <a:pt x="302" y="163"/>
                    </a:lnTo>
                    <a:lnTo>
                      <a:pt x="155" y="326"/>
                    </a:lnTo>
                    <a:lnTo>
                      <a:pt x="311" y="503"/>
                    </a:lnTo>
                    <a:lnTo>
                      <a:pt x="212"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7" name="Freeform 26">
                <a:extLst>
                  <a:ext uri="{FF2B5EF4-FFF2-40B4-BE49-F238E27FC236}">
                    <a16:creationId xmlns:a16="http://schemas.microsoft.com/office/drawing/2014/main" id="{0238FC23-CA0E-47D5-B2E3-84D4AE3390B8}"/>
                  </a:ext>
                </a:extLst>
              </p:cNvPr>
              <p:cNvSpPr>
                <a:spLocks/>
              </p:cNvSpPr>
              <p:nvPr/>
            </p:nvSpPr>
            <p:spPr bwMode="black">
              <a:xfrm>
                <a:off x="8003661" y="5631667"/>
                <a:ext cx="102705" cy="117908"/>
              </a:xfrm>
              <a:custGeom>
                <a:avLst/>
                <a:gdLst/>
                <a:ahLst/>
                <a:cxnLst>
                  <a:cxn ang="0">
                    <a:pos x="96" y="144"/>
                  </a:cxn>
                  <a:cxn ang="0">
                    <a:pos x="96" y="123"/>
                  </a:cxn>
                  <a:cxn ang="0">
                    <a:pos x="95" y="123"/>
                  </a:cxn>
                  <a:cxn ang="0">
                    <a:pos x="88" y="132"/>
                  </a:cxn>
                  <a:cxn ang="0">
                    <a:pos x="78" y="140"/>
                  </a:cxn>
                  <a:cxn ang="0">
                    <a:pos x="66" y="146"/>
                  </a:cxn>
                  <a:cxn ang="0">
                    <a:pos x="52" y="148"/>
                  </a:cxn>
                  <a:cxn ang="0">
                    <a:pos x="14" y="133"/>
                  </a:cxn>
                  <a:cxn ang="0">
                    <a:pos x="0" y="88"/>
                  </a:cxn>
                  <a:cxn ang="0">
                    <a:pos x="0" y="0"/>
                  </a:cxn>
                  <a:cxn ang="0">
                    <a:pos x="33" y="0"/>
                  </a:cxn>
                  <a:cxn ang="0">
                    <a:pos x="33" y="84"/>
                  </a:cxn>
                  <a:cxn ang="0">
                    <a:pos x="35" y="101"/>
                  </a:cxn>
                  <a:cxn ang="0">
                    <a:pos x="42" y="113"/>
                  </a:cxn>
                  <a:cxn ang="0">
                    <a:pos x="51" y="119"/>
                  </a:cxn>
                  <a:cxn ang="0">
                    <a:pos x="63" y="121"/>
                  </a:cxn>
                  <a:cxn ang="0">
                    <a:pos x="76" y="119"/>
                  </a:cxn>
                  <a:cxn ang="0">
                    <a:pos x="86" y="111"/>
                  </a:cxn>
                  <a:cxn ang="0">
                    <a:pos x="93" y="100"/>
                  </a:cxn>
                  <a:cxn ang="0">
                    <a:pos x="96" y="84"/>
                  </a:cxn>
                  <a:cxn ang="0">
                    <a:pos x="96" y="0"/>
                  </a:cxn>
                  <a:cxn ang="0">
                    <a:pos x="129" y="0"/>
                  </a:cxn>
                  <a:cxn ang="0">
                    <a:pos x="129" y="144"/>
                  </a:cxn>
                  <a:cxn ang="0">
                    <a:pos x="96" y="144"/>
                  </a:cxn>
                </a:cxnLst>
                <a:rect l="0" t="0" r="r" b="b"/>
                <a:pathLst>
                  <a:path w="129"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5" y="143"/>
                      <a:pt x="71" y="144"/>
                      <a:pt x="66" y="146"/>
                    </a:cubicBezTo>
                    <a:cubicBezTo>
                      <a:pt x="62" y="147"/>
                      <a:pt x="57" y="148"/>
                      <a:pt x="52" y="148"/>
                    </a:cubicBezTo>
                    <a:cubicBezTo>
                      <a:pt x="35" y="148"/>
                      <a:pt x="22" y="143"/>
                      <a:pt x="14"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2" y="113"/>
                    </a:cubicBezTo>
                    <a:cubicBezTo>
                      <a:pt x="44" y="116"/>
                      <a:pt x="47" y="118"/>
                      <a:pt x="51" y="119"/>
                    </a:cubicBezTo>
                    <a:cubicBezTo>
                      <a:pt x="55" y="120"/>
                      <a:pt x="59" y="121"/>
                      <a:pt x="63" y="121"/>
                    </a:cubicBezTo>
                    <a:cubicBezTo>
                      <a:pt x="68"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9" y="0"/>
                      <a:pt x="129" y="0"/>
                      <a:pt x="129" y="0"/>
                    </a:cubicBezTo>
                    <a:cubicBezTo>
                      <a:pt x="129" y="144"/>
                      <a:pt x="129" y="144"/>
                      <a:pt x="129" y="144"/>
                    </a:cubicBezTo>
                    <a:lnTo>
                      <a:pt x="96"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8" name="Freeform 27">
                <a:extLst>
                  <a:ext uri="{FF2B5EF4-FFF2-40B4-BE49-F238E27FC236}">
                    <a16:creationId xmlns:a16="http://schemas.microsoft.com/office/drawing/2014/main" id="{53B8A06C-06D6-4100-A819-02F1999A1B99}"/>
                  </a:ext>
                </a:extLst>
              </p:cNvPr>
              <p:cNvSpPr>
                <a:spLocks noEditPoints="1"/>
              </p:cNvSpPr>
              <p:nvPr/>
            </p:nvSpPr>
            <p:spPr bwMode="black">
              <a:xfrm>
                <a:off x="8099947" y="5575585"/>
                <a:ext cx="65542" cy="225342"/>
              </a:xfrm>
              <a:custGeom>
                <a:avLst/>
                <a:gdLst/>
                <a:ahLst/>
                <a:cxnLst>
                  <a:cxn ang="0">
                    <a:pos x="74" y="238"/>
                  </a:cxn>
                  <a:cxn ang="0">
                    <a:pos x="63" y="261"/>
                  </a:cxn>
                  <a:cxn ang="0">
                    <a:pos x="45" y="276"/>
                  </a:cxn>
                  <a:cxn ang="0">
                    <a:pos x="20" y="282"/>
                  </a:cxn>
                  <a:cxn ang="0">
                    <a:pos x="15" y="281"/>
                  </a:cxn>
                  <a:cxn ang="0">
                    <a:pos x="9" y="280"/>
                  </a:cxn>
                  <a:cxn ang="0">
                    <a:pos x="4" y="279"/>
                  </a:cxn>
                  <a:cxn ang="0">
                    <a:pos x="0" y="278"/>
                  </a:cxn>
                  <a:cxn ang="0">
                    <a:pos x="0" y="250"/>
                  </a:cxn>
                  <a:cxn ang="0">
                    <a:pos x="9" y="254"/>
                  </a:cxn>
                  <a:cxn ang="0">
                    <a:pos x="18" y="255"/>
                  </a:cxn>
                  <a:cxn ang="0">
                    <a:pos x="29" y="253"/>
                  </a:cxn>
                  <a:cxn ang="0">
                    <a:pos x="37" y="246"/>
                  </a:cxn>
                  <a:cxn ang="0">
                    <a:pos x="43" y="232"/>
                  </a:cxn>
                  <a:cxn ang="0">
                    <a:pos x="45" y="213"/>
                  </a:cxn>
                  <a:cxn ang="0">
                    <a:pos x="45" y="70"/>
                  </a:cxn>
                  <a:cxn ang="0">
                    <a:pos x="78" y="70"/>
                  </a:cxn>
                  <a:cxn ang="0">
                    <a:pos x="78" y="209"/>
                  </a:cxn>
                  <a:cxn ang="0">
                    <a:pos x="74" y="238"/>
                  </a:cxn>
                  <a:cxn ang="0">
                    <a:pos x="82" y="20"/>
                  </a:cxn>
                  <a:cxn ang="0">
                    <a:pos x="80" y="27"/>
                  </a:cxn>
                  <a:cxn ang="0">
                    <a:pos x="76" y="33"/>
                  </a:cxn>
                  <a:cxn ang="0">
                    <a:pos x="70" y="37"/>
                  </a:cxn>
                  <a:cxn ang="0">
                    <a:pos x="62" y="38"/>
                  </a:cxn>
                  <a:cxn ang="0">
                    <a:pos x="54" y="37"/>
                  </a:cxn>
                  <a:cxn ang="0">
                    <a:pos x="48" y="33"/>
                  </a:cxn>
                  <a:cxn ang="0">
                    <a:pos x="44" y="27"/>
                  </a:cxn>
                  <a:cxn ang="0">
                    <a:pos x="42" y="20"/>
                  </a:cxn>
                  <a:cxn ang="0">
                    <a:pos x="44" y="12"/>
                  </a:cxn>
                  <a:cxn ang="0">
                    <a:pos x="48" y="6"/>
                  </a:cxn>
                  <a:cxn ang="0">
                    <a:pos x="54" y="2"/>
                  </a:cxn>
                  <a:cxn ang="0">
                    <a:pos x="62" y="0"/>
                  </a:cxn>
                  <a:cxn ang="0">
                    <a:pos x="70" y="2"/>
                  </a:cxn>
                  <a:cxn ang="0">
                    <a:pos x="76" y="6"/>
                  </a:cxn>
                  <a:cxn ang="0">
                    <a:pos x="80" y="12"/>
                  </a:cxn>
                  <a:cxn ang="0">
                    <a:pos x="82" y="20"/>
                  </a:cxn>
                </a:cxnLst>
                <a:rect l="0" t="0" r="r" b="b"/>
                <a:pathLst>
                  <a:path w="82" h="282">
                    <a:moveTo>
                      <a:pt x="74" y="238"/>
                    </a:moveTo>
                    <a:cubicBezTo>
                      <a:pt x="72" y="247"/>
                      <a:pt x="68" y="255"/>
                      <a:pt x="63" y="261"/>
                    </a:cubicBezTo>
                    <a:cubicBezTo>
                      <a:pt x="59" y="268"/>
                      <a:pt x="52" y="273"/>
                      <a:pt x="45" y="276"/>
                    </a:cubicBezTo>
                    <a:cubicBezTo>
                      <a:pt x="38" y="280"/>
                      <a:pt x="30" y="282"/>
                      <a:pt x="20" y="282"/>
                    </a:cubicBezTo>
                    <a:cubicBezTo>
                      <a:pt x="18" y="282"/>
                      <a:pt x="16" y="282"/>
                      <a:pt x="15" y="281"/>
                    </a:cubicBezTo>
                    <a:cubicBezTo>
                      <a:pt x="13" y="281"/>
                      <a:pt x="11" y="281"/>
                      <a:pt x="9" y="280"/>
                    </a:cubicBezTo>
                    <a:cubicBezTo>
                      <a:pt x="8" y="280"/>
                      <a:pt x="6" y="280"/>
                      <a:pt x="4" y="279"/>
                    </a:cubicBezTo>
                    <a:cubicBezTo>
                      <a:pt x="3" y="279"/>
                      <a:pt x="1" y="278"/>
                      <a:pt x="0" y="278"/>
                    </a:cubicBezTo>
                    <a:cubicBezTo>
                      <a:pt x="0" y="250"/>
                      <a:pt x="0" y="250"/>
                      <a:pt x="0" y="250"/>
                    </a:cubicBezTo>
                    <a:cubicBezTo>
                      <a:pt x="3" y="251"/>
                      <a:pt x="6" y="252"/>
                      <a:pt x="9" y="254"/>
                    </a:cubicBezTo>
                    <a:cubicBezTo>
                      <a:pt x="12" y="255"/>
                      <a:pt x="16" y="255"/>
                      <a:pt x="18" y="255"/>
                    </a:cubicBezTo>
                    <a:cubicBezTo>
                      <a:pt x="22" y="255"/>
                      <a:pt x="26" y="255"/>
                      <a:pt x="29" y="253"/>
                    </a:cubicBezTo>
                    <a:cubicBezTo>
                      <a:pt x="32" y="251"/>
                      <a:pt x="35" y="249"/>
                      <a:pt x="37" y="246"/>
                    </a:cubicBezTo>
                    <a:cubicBezTo>
                      <a:pt x="40" y="242"/>
                      <a:pt x="42" y="238"/>
                      <a:pt x="43" y="232"/>
                    </a:cubicBezTo>
                    <a:cubicBezTo>
                      <a:pt x="45" y="227"/>
                      <a:pt x="45" y="220"/>
                      <a:pt x="45" y="213"/>
                    </a:cubicBezTo>
                    <a:cubicBezTo>
                      <a:pt x="45" y="70"/>
                      <a:pt x="45" y="70"/>
                      <a:pt x="45" y="70"/>
                    </a:cubicBezTo>
                    <a:cubicBezTo>
                      <a:pt x="78" y="70"/>
                      <a:pt x="78" y="70"/>
                      <a:pt x="78" y="70"/>
                    </a:cubicBezTo>
                    <a:cubicBezTo>
                      <a:pt x="78" y="209"/>
                      <a:pt x="78" y="209"/>
                      <a:pt x="78" y="209"/>
                    </a:cubicBezTo>
                    <a:cubicBezTo>
                      <a:pt x="78" y="220"/>
                      <a:pt x="77" y="229"/>
                      <a:pt x="74" y="238"/>
                    </a:cubicBezTo>
                    <a:close/>
                    <a:moveTo>
                      <a:pt x="82" y="20"/>
                    </a:moveTo>
                    <a:cubicBezTo>
                      <a:pt x="82" y="22"/>
                      <a:pt x="81" y="24"/>
                      <a:pt x="80" y="27"/>
                    </a:cubicBezTo>
                    <a:cubicBezTo>
                      <a:pt x="79" y="29"/>
                      <a:pt x="78" y="31"/>
                      <a:pt x="76" y="33"/>
                    </a:cubicBezTo>
                    <a:cubicBezTo>
                      <a:pt x="74" y="34"/>
                      <a:pt x="72" y="36"/>
                      <a:pt x="70" y="37"/>
                    </a:cubicBezTo>
                    <a:cubicBezTo>
                      <a:pt x="67" y="38"/>
                      <a:pt x="65" y="38"/>
                      <a:pt x="62" y="38"/>
                    </a:cubicBezTo>
                    <a:cubicBezTo>
                      <a:pt x="59" y="38"/>
                      <a:pt x="56" y="38"/>
                      <a:pt x="54" y="37"/>
                    </a:cubicBezTo>
                    <a:cubicBezTo>
                      <a:pt x="52" y="36"/>
                      <a:pt x="49" y="34"/>
                      <a:pt x="48" y="33"/>
                    </a:cubicBezTo>
                    <a:cubicBezTo>
                      <a:pt x="46" y="31"/>
                      <a:pt x="45" y="29"/>
                      <a:pt x="44" y="27"/>
                    </a:cubicBezTo>
                    <a:cubicBezTo>
                      <a:pt x="43" y="24"/>
                      <a:pt x="42" y="22"/>
                      <a:pt x="42" y="20"/>
                    </a:cubicBezTo>
                    <a:cubicBezTo>
                      <a:pt x="42" y="17"/>
                      <a:pt x="43" y="14"/>
                      <a:pt x="44" y="12"/>
                    </a:cubicBezTo>
                    <a:cubicBezTo>
                      <a:pt x="45" y="10"/>
                      <a:pt x="46" y="8"/>
                      <a:pt x="48" y="6"/>
                    </a:cubicBezTo>
                    <a:cubicBezTo>
                      <a:pt x="50" y="4"/>
                      <a:pt x="52" y="3"/>
                      <a:pt x="54" y="2"/>
                    </a:cubicBezTo>
                    <a:cubicBezTo>
                      <a:pt x="56" y="1"/>
                      <a:pt x="59" y="0"/>
                      <a:pt x="62" y="0"/>
                    </a:cubicBezTo>
                    <a:cubicBezTo>
                      <a:pt x="65" y="0"/>
                      <a:pt x="67" y="1"/>
                      <a:pt x="70" y="2"/>
                    </a:cubicBezTo>
                    <a:cubicBezTo>
                      <a:pt x="72" y="3"/>
                      <a:pt x="74" y="4"/>
                      <a:pt x="76" y="6"/>
                    </a:cubicBezTo>
                    <a:cubicBezTo>
                      <a:pt x="78" y="8"/>
                      <a:pt x="79" y="10"/>
                      <a:pt x="80" y="12"/>
                    </a:cubicBezTo>
                    <a:cubicBezTo>
                      <a:pt x="81" y="14"/>
                      <a:pt x="82" y="17"/>
                      <a:pt x="82" y="2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9" name="Freeform 28">
                <a:extLst>
                  <a:ext uri="{FF2B5EF4-FFF2-40B4-BE49-F238E27FC236}">
                    <a16:creationId xmlns:a16="http://schemas.microsoft.com/office/drawing/2014/main" id="{E85A0D42-BF7F-452A-9373-6EB677823D90}"/>
                  </a:ext>
                </a:extLst>
              </p:cNvPr>
              <p:cNvSpPr>
                <a:spLocks noEditPoints="1"/>
              </p:cNvSpPr>
              <p:nvPr/>
            </p:nvSpPr>
            <p:spPr bwMode="black">
              <a:xfrm>
                <a:off x="8183732" y="5629302"/>
                <a:ext cx="104732"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6"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5" y="200"/>
                      <a:pt x="81" y="200"/>
                      <a:pt x="77" y="200"/>
                    </a:cubicBezTo>
                    <a:cubicBezTo>
                      <a:pt x="67" y="200"/>
                      <a:pt x="60" y="198"/>
                      <a:pt x="56"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4" name="Group 13">
              <a:extLst>
                <a:ext uri="{FF2B5EF4-FFF2-40B4-BE49-F238E27FC236}">
                  <a16:creationId xmlns:a16="http://schemas.microsoft.com/office/drawing/2014/main" id="{E6B88F8A-5F01-434E-9BF5-FC1E14673C01}"/>
                </a:ext>
              </a:extLst>
            </p:cNvPr>
            <p:cNvGrpSpPr/>
            <p:nvPr/>
          </p:nvGrpSpPr>
          <p:grpSpPr bwMode="black">
            <a:xfrm>
              <a:off x="8252113" y="4202116"/>
              <a:ext cx="763039" cy="190660"/>
              <a:chOff x="4872260" y="5575584"/>
              <a:chExt cx="765942" cy="198016"/>
            </a:xfrm>
            <a:grpFill/>
            <a:effectLst/>
          </p:grpSpPr>
          <p:sp>
            <p:nvSpPr>
              <p:cNvPr id="217" name="Freeform 30">
                <a:extLst>
                  <a:ext uri="{FF2B5EF4-FFF2-40B4-BE49-F238E27FC236}">
                    <a16:creationId xmlns:a16="http://schemas.microsoft.com/office/drawing/2014/main" id="{C8909973-E8D6-497F-BDD4-9C622B10E6A4}"/>
                  </a:ext>
                </a:extLst>
              </p:cNvPr>
              <p:cNvSpPr>
                <a:spLocks noEditPoints="1"/>
              </p:cNvSpPr>
              <p:nvPr/>
            </p:nvSpPr>
            <p:spPr bwMode="black">
              <a:xfrm>
                <a:off x="4872260" y="5578313"/>
                <a:ext cx="145392" cy="181255"/>
              </a:xfrm>
              <a:custGeom>
                <a:avLst/>
                <a:gdLst/>
                <a:ahLst/>
                <a:cxnLst>
                  <a:cxn ang="0">
                    <a:pos x="131" y="197"/>
                  </a:cxn>
                  <a:cxn ang="0">
                    <a:pos x="131" y="144"/>
                  </a:cxn>
                  <a:cxn ang="0">
                    <a:pos x="27" y="144"/>
                  </a:cxn>
                  <a:cxn ang="0">
                    <a:pos x="27" y="197"/>
                  </a:cxn>
                  <a:cxn ang="0">
                    <a:pos x="0" y="197"/>
                  </a:cxn>
                  <a:cxn ang="0">
                    <a:pos x="0" y="118"/>
                  </a:cxn>
                  <a:cxn ang="0">
                    <a:pos x="13" y="118"/>
                  </a:cxn>
                  <a:cxn ang="0">
                    <a:pos x="38" y="65"/>
                  </a:cxn>
                  <a:cxn ang="0">
                    <a:pos x="48" y="0"/>
                  </a:cxn>
                  <a:cxn ang="0">
                    <a:pos x="135" y="0"/>
                  </a:cxn>
                  <a:cxn ang="0">
                    <a:pos x="135" y="118"/>
                  </a:cxn>
                  <a:cxn ang="0">
                    <a:pos x="158" y="118"/>
                  </a:cxn>
                  <a:cxn ang="0">
                    <a:pos x="158" y="197"/>
                  </a:cxn>
                  <a:cxn ang="0">
                    <a:pos x="131" y="197"/>
                  </a:cxn>
                  <a:cxn ang="0">
                    <a:pos x="103" y="26"/>
                  </a:cxn>
                  <a:cxn ang="0">
                    <a:pos x="73" y="26"/>
                  </a:cxn>
                  <a:cxn ang="0">
                    <a:pos x="65" y="74"/>
                  </a:cxn>
                  <a:cxn ang="0">
                    <a:pos x="46" y="118"/>
                  </a:cxn>
                  <a:cxn ang="0">
                    <a:pos x="103" y="118"/>
                  </a:cxn>
                  <a:cxn ang="0">
                    <a:pos x="103" y="26"/>
                  </a:cxn>
                </a:cxnLst>
                <a:rect l="0" t="0" r="r" b="b"/>
                <a:pathLst>
                  <a:path w="158" h="197">
                    <a:moveTo>
                      <a:pt x="131" y="197"/>
                    </a:moveTo>
                    <a:cubicBezTo>
                      <a:pt x="131" y="144"/>
                      <a:pt x="131" y="144"/>
                      <a:pt x="131" y="144"/>
                    </a:cubicBezTo>
                    <a:cubicBezTo>
                      <a:pt x="27" y="144"/>
                      <a:pt x="27" y="144"/>
                      <a:pt x="27" y="144"/>
                    </a:cubicBezTo>
                    <a:cubicBezTo>
                      <a:pt x="27" y="197"/>
                      <a:pt x="27" y="197"/>
                      <a:pt x="27" y="197"/>
                    </a:cubicBezTo>
                    <a:cubicBezTo>
                      <a:pt x="0" y="197"/>
                      <a:pt x="0" y="197"/>
                      <a:pt x="0" y="197"/>
                    </a:cubicBezTo>
                    <a:cubicBezTo>
                      <a:pt x="0" y="118"/>
                      <a:pt x="0" y="118"/>
                      <a:pt x="0" y="118"/>
                    </a:cubicBezTo>
                    <a:cubicBezTo>
                      <a:pt x="13" y="118"/>
                      <a:pt x="13" y="118"/>
                      <a:pt x="13" y="118"/>
                    </a:cubicBezTo>
                    <a:cubicBezTo>
                      <a:pt x="23" y="102"/>
                      <a:pt x="32" y="84"/>
                      <a:pt x="38" y="65"/>
                    </a:cubicBezTo>
                    <a:cubicBezTo>
                      <a:pt x="43" y="45"/>
                      <a:pt x="47" y="24"/>
                      <a:pt x="48" y="0"/>
                    </a:cubicBezTo>
                    <a:cubicBezTo>
                      <a:pt x="135" y="0"/>
                      <a:pt x="135" y="0"/>
                      <a:pt x="135" y="0"/>
                    </a:cubicBezTo>
                    <a:cubicBezTo>
                      <a:pt x="135" y="118"/>
                      <a:pt x="135" y="118"/>
                      <a:pt x="135" y="118"/>
                    </a:cubicBezTo>
                    <a:cubicBezTo>
                      <a:pt x="158" y="118"/>
                      <a:pt x="158" y="118"/>
                      <a:pt x="158" y="118"/>
                    </a:cubicBezTo>
                    <a:cubicBezTo>
                      <a:pt x="158" y="197"/>
                      <a:pt x="158" y="197"/>
                      <a:pt x="158" y="197"/>
                    </a:cubicBezTo>
                    <a:lnTo>
                      <a:pt x="131" y="197"/>
                    </a:lnTo>
                    <a:close/>
                    <a:moveTo>
                      <a:pt x="103" y="26"/>
                    </a:moveTo>
                    <a:cubicBezTo>
                      <a:pt x="73" y="26"/>
                      <a:pt x="73" y="26"/>
                      <a:pt x="73" y="26"/>
                    </a:cubicBezTo>
                    <a:cubicBezTo>
                      <a:pt x="72" y="43"/>
                      <a:pt x="69" y="59"/>
                      <a:pt x="65" y="74"/>
                    </a:cubicBezTo>
                    <a:cubicBezTo>
                      <a:pt x="61" y="89"/>
                      <a:pt x="54" y="104"/>
                      <a:pt x="46" y="118"/>
                    </a:cubicBezTo>
                    <a:cubicBezTo>
                      <a:pt x="103" y="118"/>
                      <a:pt x="103" y="118"/>
                      <a:pt x="103" y="118"/>
                    </a:cubicBezTo>
                    <a:lnTo>
                      <a:pt x="103" y="26"/>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8" name="Freeform 31">
                <a:extLst>
                  <a:ext uri="{FF2B5EF4-FFF2-40B4-BE49-F238E27FC236}">
                    <a16:creationId xmlns:a16="http://schemas.microsoft.com/office/drawing/2014/main" id="{CA3E97C9-1EE3-496C-8666-EB2D827C778B}"/>
                  </a:ext>
                </a:extLst>
              </p:cNvPr>
              <p:cNvSpPr>
                <a:spLocks noEditPoints="1"/>
              </p:cNvSpPr>
              <p:nvPr/>
            </p:nvSpPr>
            <p:spPr bwMode="black">
              <a:xfrm>
                <a:off x="5025838" y="5578313"/>
                <a:ext cx="116158" cy="132530"/>
              </a:xfrm>
              <a:custGeom>
                <a:avLst/>
                <a:gdLst/>
                <a:ahLst/>
                <a:cxnLst>
                  <a:cxn ang="0">
                    <a:pos x="93" y="144"/>
                  </a:cxn>
                  <a:cxn ang="0">
                    <a:pos x="93" y="90"/>
                  </a:cxn>
                  <a:cxn ang="0">
                    <a:pos x="77" y="90"/>
                  </a:cxn>
                  <a:cxn ang="0">
                    <a:pos x="70" y="90"/>
                  </a:cxn>
                  <a:cxn ang="0">
                    <a:pos x="63" y="93"/>
                  </a:cxn>
                  <a:cxn ang="0">
                    <a:pos x="56" y="99"/>
                  </a:cxn>
                  <a:cxn ang="0">
                    <a:pos x="50" y="110"/>
                  </a:cxn>
                  <a:cxn ang="0">
                    <a:pos x="36" y="144"/>
                  </a:cxn>
                  <a:cxn ang="0">
                    <a:pos x="0" y="144"/>
                  </a:cxn>
                  <a:cxn ang="0">
                    <a:pos x="17" y="106"/>
                  </a:cxn>
                  <a:cxn ang="0">
                    <a:pos x="28" y="90"/>
                  </a:cxn>
                  <a:cxn ang="0">
                    <a:pos x="45" y="80"/>
                  </a:cxn>
                  <a:cxn ang="0">
                    <a:pos x="18" y="68"/>
                  </a:cxn>
                  <a:cxn ang="0">
                    <a:pos x="9" y="42"/>
                  </a:cxn>
                  <a:cxn ang="0">
                    <a:pos x="12" y="26"/>
                  </a:cxn>
                  <a:cxn ang="0">
                    <a:pos x="22" y="13"/>
                  </a:cxn>
                  <a:cxn ang="0">
                    <a:pos x="39" y="4"/>
                  </a:cxn>
                  <a:cxn ang="0">
                    <a:pos x="66" y="0"/>
                  </a:cxn>
                  <a:cxn ang="0">
                    <a:pos x="126" y="0"/>
                  </a:cxn>
                  <a:cxn ang="0">
                    <a:pos x="126" y="144"/>
                  </a:cxn>
                  <a:cxn ang="0">
                    <a:pos x="93" y="144"/>
                  </a:cxn>
                  <a:cxn ang="0">
                    <a:pos x="93" y="24"/>
                  </a:cxn>
                  <a:cxn ang="0">
                    <a:pos x="71" y="24"/>
                  </a:cxn>
                  <a:cxn ang="0">
                    <a:pos x="50" y="29"/>
                  </a:cxn>
                  <a:cxn ang="0">
                    <a:pos x="43" y="45"/>
                  </a:cxn>
                  <a:cxn ang="0">
                    <a:pos x="50" y="62"/>
                  </a:cxn>
                  <a:cxn ang="0">
                    <a:pos x="71" y="67"/>
                  </a:cxn>
                  <a:cxn ang="0">
                    <a:pos x="93" y="67"/>
                  </a:cxn>
                  <a:cxn ang="0">
                    <a:pos x="93" y="24"/>
                  </a:cxn>
                </a:cxnLst>
                <a:rect l="0" t="0" r="r" b="b"/>
                <a:pathLst>
                  <a:path w="126" h="144">
                    <a:moveTo>
                      <a:pt x="93" y="144"/>
                    </a:moveTo>
                    <a:cubicBezTo>
                      <a:pt x="93" y="90"/>
                      <a:pt x="93" y="90"/>
                      <a:pt x="93" y="90"/>
                    </a:cubicBezTo>
                    <a:cubicBezTo>
                      <a:pt x="77" y="90"/>
                      <a:pt x="77" y="90"/>
                      <a:pt x="77" y="90"/>
                    </a:cubicBezTo>
                    <a:cubicBezTo>
                      <a:pt x="75" y="90"/>
                      <a:pt x="73" y="90"/>
                      <a:pt x="70" y="90"/>
                    </a:cubicBezTo>
                    <a:cubicBezTo>
                      <a:pt x="68" y="91"/>
                      <a:pt x="65" y="92"/>
                      <a:pt x="63" y="93"/>
                    </a:cubicBezTo>
                    <a:cubicBezTo>
                      <a:pt x="61" y="95"/>
                      <a:pt x="58" y="97"/>
                      <a:pt x="56" y="99"/>
                    </a:cubicBezTo>
                    <a:cubicBezTo>
                      <a:pt x="54" y="102"/>
                      <a:pt x="52" y="106"/>
                      <a:pt x="50" y="110"/>
                    </a:cubicBezTo>
                    <a:cubicBezTo>
                      <a:pt x="36" y="144"/>
                      <a:pt x="36" y="144"/>
                      <a:pt x="36" y="144"/>
                    </a:cubicBezTo>
                    <a:cubicBezTo>
                      <a:pt x="0" y="144"/>
                      <a:pt x="0" y="144"/>
                      <a:pt x="0" y="144"/>
                    </a:cubicBezTo>
                    <a:cubicBezTo>
                      <a:pt x="17" y="106"/>
                      <a:pt x="17" y="106"/>
                      <a:pt x="17" y="106"/>
                    </a:cubicBezTo>
                    <a:cubicBezTo>
                      <a:pt x="20" y="99"/>
                      <a:pt x="24" y="94"/>
                      <a:pt x="28" y="90"/>
                    </a:cubicBezTo>
                    <a:cubicBezTo>
                      <a:pt x="32" y="86"/>
                      <a:pt x="38" y="82"/>
                      <a:pt x="45" y="80"/>
                    </a:cubicBezTo>
                    <a:cubicBezTo>
                      <a:pt x="33" y="79"/>
                      <a:pt x="24" y="74"/>
                      <a:pt x="18" y="68"/>
                    </a:cubicBezTo>
                    <a:cubicBezTo>
                      <a:pt x="12" y="61"/>
                      <a:pt x="9" y="53"/>
                      <a:pt x="9" y="42"/>
                    </a:cubicBezTo>
                    <a:cubicBezTo>
                      <a:pt x="9" y="36"/>
                      <a:pt x="10" y="31"/>
                      <a:pt x="12" y="26"/>
                    </a:cubicBezTo>
                    <a:cubicBezTo>
                      <a:pt x="14" y="21"/>
                      <a:pt x="18" y="17"/>
                      <a:pt x="22" y="13"/>
                    </a:cubicBezTo>
                    <a:cubicBezTo>
                      <a:pt x="27" y="9"/>
                      <a:pt x="32" y="6"/>
                      <a:pt x="39" y="4"/>
                    </a:cubicBezTo>
                    <a:cubicBezTo>
                      <a:pt x="47" y="1"/>
                      <a:pt x="55" y="0"/>
                      <a:pt x="66" y="0"/>
                    </a:cubicBezTo>
                    <a:cubicBezTo>
                      <a:pt x="126" y="0"/>
                      <a:pt x="126" y="0"/>
                      <a:pt x="126" y="0"/>
                    </a:cubicBezTo>
                    <a:cubicBezTo>
                      <a:pt x="126" y="144"/>
                      <a:pt x="126" y="144"/>
                      <a:pt x="126" y="144"/>
                    </a:cubicBezTo>
                    <a:lnTo>
                      <a:pt x="93" y="144"/>
                    </a:lnTo>
                    <a:close/>
                    <a:moveTo>
                      <a:pt x="93" y="24"/>
                    </a:moveTo>
                    <a:cubicBezTo>
                      <a:pt x="71" y="24"/>
                      <a:pt x="71" y="24"/>
                      <a:pt x="71" y="24"/>
                    </a:cubicBezTo>
                    <a:cubicBezTo>
                      <a:pt x="61" y="24"/>
                      <a:pt x="54" y="25"/>
                      <a:pt x="50" y="29"/>
                    </a:cubicBezTo>
                    <a:cubicBezTo>
                      <a:pt x="45" y="32"/>
                      <a:pt x="43" y="38"/>
                      <a:pt x="43" y="45"/>
                    </a:cubicBezTo>
                    <a:cubicBezTo>
                      <a:pt x="43" y="53"/>
                      <a:pt x="45" y="58"/>
                      <a:pt x="50" y="62"/>
                    </a:cubicBezTo>
                    <a:cubicBezTo>
                      <a:pt x="55" y="66"/>
                      <a:pt x="62" y="67"/>
                      <a:pt x="71" y="67"/>
                    </a:cubicBezTo>
                    <a:cubicBezTo>
                      <a:pt x="93" y="67"/>
                      <a:pt x="93" y="67"/>
                      <a:pt x="93" y="67"/>
                    </a:cubicBezTo>
                    <a:lnTo>
                      <a:pt x="93" y="2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9" name="Freeform 32">
                <a:extLst>
                  <a:ext uri="{FF2B5EF4-FFF2-40B4-BE49-F238E27FC236}">
                    <a16:creationId xmlns:a16="http://schemas.microsoft.com/office/drawing/2014/main" id="{413E18B3-7CAD-474E-8432-35DAC0D5D0F8}"/>
                  </a:ext>
                </a:extLst>
              </p:cNvPr>
              <p:cNvSpPr>
                <a:spLocks/>
              </p:cNvSpPr>
              <p:nvPr/>
            </p:nvSpPr>
            <p:spPr bwMode="black">
              <a:xfrm>
                <a:off x="5177078" y="5578313"/>
                <a:ext cx="121615" cy="132530"/>
              </a:xfrm>
              <a:custGeom>
                <a:avLst/>
                <a:gdLst/>
                <a:ahLst/>
                <a:cxnLst>
                  <a:cxn ang="0">
                    <a:pos x="210" y="340"/>
                  </a:cxn>
                  <a:cxn ang="0">
                    <a:pos x="78" y="177"/>
                  </a:cxn>
                  <a:cxn ang="0">
                    <a:pos x="75" y="177"/>
                  </a:cxn>
                  <a:cxn ang="0">
                    <a:pos x="75" y="340"/>
                  </a:cxn>
                  <a:cxn ang="0">
                    <a:pos x="0" y="340"/>
                  </a:cxn>
                  <a:cxn ang="0">
                    <a:pos x="0" y="0"/>
                  </a:cxn>
                  <a:cxn ang="0">
                    <a:pos x="75" y="0"/>
                  </a:cxn>
                  <a:cxn ang="0">
                    <a:pos x="75" y="156"/>
                  </a:cxn>
                  <a:cxn ang="0">
                    <a:pos x="78" y="156"/>
                  </a:cxn>
                  <a:cxn ang="0">
                    <a:pos x="203" y="0"/>
                  </a:cxn>
                  <a:cxn ang="0">
                    <a:pos x="300" y="0"/>
                  </a:cxn>
                  <a:cxn ang="0">
                    <a:pos x="156" y="163"/>
                  </a:cxn>
                  <a:cxn ang="0">
                    <a:pos x="312" y="340"/>
                  </a:cxn>
                  <a:cxn ang="0">
                    <a:pos x="210" y="340"/>
                  </a:cxn>
                </a:cxnLst>
                <a:rect l="0" t="0" r="r" b="b"/>
                <a:pathLst>
                  <a:path w="312" h="340">
                    <a:moveTo>
                      <a:pt x="210" y="340"/>
                    </a:moveTo>
                    <a:lnTo>
                      <a:pt x="78" y="177"/>
                    </a:lnTo>
                    <a:lnTo>
                      <a:pt x="75" y="177"/>
                    </a:lnTo>
                    <a:lnTo>
                      <a:pt x="75" y="340"/>
                    </a:lnTo>
                    <a:lnTo>
                      <a:pt x="0" y="340"/>
                    </a:lnTo>
                    <a:lnTo>
                      <a:pt x="0" y="0"/>
                    </a:lnTo>
                    <a:lnTo>
                      <a:pt x="75" y="0"/>
                    </a:lnTo>
                    <a:lnTo>
                      <a:pt x="75" y="156"/>
                    </a:lnTo>
                    <a:lnTo>
                      <a:pt x="78" y="156"/>
                    </a:lnTo>
                    <a:lnTo>
                      <a:pt x="203" y="0"/>
                    </a:lnTo>
                    <a:lnTo>
                      <a:pt x="300" y="0"/>
                    </a:lnTo>
                    <a:lnTo>
                      <a:pt x="156" y="163"/>
                    </a:lnTo>
                    <a:lnTo>
                      <a:pt x="312" y="340"/>
                    </a:lnTo>
                    <a:lnTo>
                      <a:pt x="210" y="34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0" name="Freeform 33">
                <a:extLst>
                  <a:ext uri="{FF2B5EF4-FFF2-40B4-BE49-F238E27FC236}">
                    <a16:creationId xmlns:a16="http://schemas.microsoft.com/office/drawing/2014/main" id="{84D8AC30-A818-48BC-9FD7-580FDFEE53D4}"/>
                  </a:ext>
                </a:extLst>
              </p:cNvPr>
              <p:cNvSpPr>
                <a:spLocks/>
              </p:cNvSpPr>
              <p:nvPr/>
            </p:nvSpPr>
            <p:spPr bwMode="black">
              <a:xfrm>
                <a:off x="5292846" y="5578313"/>
                <a:ext cx="133699" cy="195287"/>
              </a:xfrm>
              <a:custGeom>
                <a:avLst/>
                <a:gdLst/>
                <a:ahLst/>
                <a:cxnLst>
                  <a:cxn ang="0">
                    <a:pos x="83" y="161"/>
                  </a:cxn>
                  <a:cxn ang="0">
                    <a:pos x="59" y="200"/>
                  </a:cxn>
                  <a:cxn ang="0">
                    <a:pos x="26" y="212"/>
                  </a:cxn>
                  <a:cxn ang="0">
                    <a:pos x="16" y="211"/>
                  </a:cxn>
                  <a:cxn ang="0">
                    <a:pos x="6" y="209"/>
                  </a:cxn>
                  <a:cxn ang="0">
                    <a:pos x="6" y="182"/>
                  </a:cxn>
                  <a:cxn ang="0">
                    <a:pos x="14" y="184"/>
                  </a:cxn>
                  <a:cxn ang="0">
                    <a:pos x="22" y="185"/>
                  </a:cxn>
                  <a:cxn ang="0">
                    <a:pos x="36" y="181"/>
                  </a:cxn>
                  <a:cxn ang="0">
                    <a:pos x="47" y="167"/>
                  </a:cxn>
                  <a:cxn ang="0">
                    <a:pos x="57" y="144"/>
                  </a:cxn>
                  <a:cxn ang="0">
                    <a:pos x="0" y="0"/>
                  </a:cxn>
                  <a:cxn ang="0">
                    <a:pos x="36" y="0"/>
                  </a:cxn>
                  <a:cxn ang="0">
                    <a:pos x="70" y="102"/>
                  </a:cxn>
                  <a:cxn ang="0">
                    <a:pos x="72" y="109"/>
                  </a:cxn>
                  <a:cxn ang="0">
                    <a:pos x="73" y="115"/>
                  </a:cxn>
                  <a:cxn ang="0">
                    <a:pos x="74" y="115"/>
                  </a:cxn>
                  <a:cxn ang="0">
                    <a:pos x="75" y="109"/>
                  </a:cxn>
                  <a:cxn ang="0">
                    <a:pos x="77" y="102"/>
                  </a:cxn>
                  <a:cxn ang="0">
                    <a:pos x="112" y="0"/>
                  </a:cxn>
                  <a:cxn ang="0">
                    <a:pos x="145" y="0"/>
                  </a:cxn>
                  <a:cxn ang="0">
                    <a:pos x="83" y="161"/>
                  </a:cxn>
                </a:cxnLst>
                <a:rect l="0" t="0" r="r" b="b"/>
                <a:pathLst>
                  <a:path w="145" h="212">
                    <a:moveTo>
                      <a:pt x="83" y="161"/>
                    </a:moveTo>
                    <a:cubicBezTo>
                      <a:pt x="76" y="179"/>
                      <a:pt x="68" y="192"/>
                      <a:pt x="59" y="200"/>
                    </a:cubicBezTo>
                    <a:cubicBezTo>
                      <a:pt x="49" y="208"/>
                      <a:pt x="38" y="212"/>
                      <a:pt x="26" y="212"/>
                    </a:cubicBezTo>
                    <a:cubicBezTo>
                      <a:pt x="23" y="212"/>
                      <a:pt x="20" y="212"/>
                      <a:pt x="16" y="211"/>
                    </a:cubicBezTo>
                    <a:cubicBezTo>
                      <a:pt x="12" y="211"/>
                      <a:pt x="9" y="210"/>
                      <a:pt x="6" y="209"/>
                    </a:cubicBezTo>
                    <a:cubicBezTo>
                      <a:pt x="6" y="182"/>
                      <a:pt x="6" y="182"/>
                      <a:pt x="6" y="182"/>
                    </a:cubicBezTo>
                    <a:cubicBezTo>
                      <a:pt x="8" y="183"/>
                      <a:pt x="11" y="184"/>
                      <a:pt x="14" y="184"/>
                    </a:cubicBezTo>
                    <a:cubicBezTo>
                      <a:pt x="17" y="185"/>
                      <a:pt x="20" y="185"/>
                      <a:pt x="22" y="185"/>
                    </a:cubicBezTo>
                    <a:cubicBezTo>
                      <a:pt x="27" y="185"/>
                      <a:pt x="32" y="184"/>
                      <a:pt x="36" y="181"/>
                    </a:cubicBezTo>
                    <a:cubicBezTo>
                      <a:pt x="41" y="178"/>
                      <a:pt x="45" y="174"/>
                      <a:pt x="47" y="167"/>
                    </a:cubicBezTo>
                    <a:cubicBezTo>
                      <a:pt x="57" y="144"/>
                      <a:pt x="57" y="144"/>
                      <a:pt x="57" y="144"/>
                    </a:cubicBezTo>
                    <a:cubicBezTo>
                      <a:pt x="0" y="0"/>
                      <a:pt x="0" y="0"/>
                      <a:pt x="0" y="0"/>
                    </a:cubicBezTo>
                    <a:cubicBezTo>
                      <a:pt x="36" y="0"/>
                      <a:pt x="36" y="0"/>
                      <a:pt x="36" y="0"/>
                    </a:cubicBezTo>
                    <a:cubicBezTo>
                      <a:pt x="70" y="102"/>
                      <a:pt x="70" y="102"/>
                      <a:pt x="70" y="102"/>
                    </a:cubicBezTo>
                    <a:cubicBezTo>
                      <a:pt x="71" y="104"/>
                      <a:pt x="71" y="106"/>
                      <a:pt x="72" y="109"/>
                    </a:cubicBezTo>
                    <a:cubicBezTo>
                      <a:pt x="72" y="112"/>
                      <a:pt x="73" y="114"/>
                      <a:pt x="73" y="115"/>
                    </a:cubicBezTo>
                    <a:cubicBezTo>
                      <a:pt x="74" y="115"/>
                      <a:pt x="74" y="115"/>
                      <a:pt x="74" y="115"/>
                    </a:cubicBezTo>
                    <a:cubicBezTo>
                      <a:pt x="74" y="114"/>
                      <a:pt x="75" y="112"/>
                      <a:pt x="75" y="109"/>
                    </a:cubicBezTo>
                    <a:cubicBezTo>
                      <a:pt x="76" y="107"/>
                      <a:pt x="76" y="104"/>
                      <a:pt x="77" y="102"/>
                    </a:cubicBezTo>
                    <a:cubicBezTo>
                      <a:pt x="112" y="0"/>
                      <a:pt x="112" y="0"/>
                      <a:pt x="112" y="0"/>
                    </a:cubicBezTo>
                    <a:cubicBezTo>
                      <a:pt x="145" y="0"/>
                      <a:pt x="145" y="0"/>
                      <a:pt x="145" y="0"/>
                    </a:cubicBezTo>
                    <a:lnTo>
                      <a:pt x="83" y="16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1" name="Freeform 34">
                <a:extLst>
                  <a:ext uri="{FF2B5EF4-FFF2-40B4-BE49-F238E27FC236}">
                    <a16:creationId xmlns:a16="http://schemas.microsoft.com/office/drawing/2014/main" id="{327F00E4-3AB5-40A8-9732-23FBDDBE7FA1}"/>
                  </a:ext>
                </a:extLst>
              </p:cNvPr>
              <p:cNvSpPr>
                <a:spLocks noEditPoints="1"/>
              </p:cNvSpPr>
              <p:nvPr/>
            </p:nvSpPr>
            <p:spPr bwMode="black">
              <a:xfrm>
                <a:off x="5442137" y="5575584"/>
                <a:ext cx="196065" cy="138767"/>
              </a:xfrm>
              <a:custGeom>
                <a:avLst/>
                <a:gdLst/>
                <a:ahLst/>
                <a:cxnLst>
                  <a:cxn ang="0">
                    <a:pos x="213" y="74"/>
                  </a:cxn>
                  <a:cxn ang="0">
                    <a:pos x="208" y="106"/>
                  </a:cxn>
                  <a:cxn ang="0">
                    <a:pos x="194" y="130"/>
                  </a:cxn>
                  <a:cxn ang="0">
                    <a:pos x="171" y="145"/>
                  </a:cxn>
                  <a:cxn ang="0">
                    <a:pos x="140" y="151"/>
                  </a:cxn>
                  <a:cxn ang="0">
                    <a:pos x="112" y="146"/>
                  </a:cxn>
                  <a:cxn ang="0">
                    <a:pos x="90" y="133"/>
                  </a:cxn>
                  <a:cxn ang="0">
                    <a:pos x="76" y="112"/>
                  </a:cxn>
                  <a:cxn ang="0">
                    <a:pos x="70" y="85"/>
                  </a:cxn>
                  <a:cxn ang="0">
                    <a:pos x="32" y="85"/>
                  </a:cxn>
                  <a:cxn ang="0">
                    <a:pos x="32" y="147"/>
                  </a:cxn>
                  <a:cxn ang="0">
                    <a:pos x="0" y="147"/>
                  </a:cxn>
                  <a:cxn ang="0">
                    <a:pos x="0" y="3"/>
                  </a:cxn>
                  <a:cxn ang="0">
                    <a:pos x="32" y="3"/>
                  </a:cxn>
                  <a:cxn ang="0">
                    <a:pos x="32" y="59"/>
                  </a:cxn>
                  <a:cxn ang="0">
                    <a:pos x="71" y="59"/>
                  </a:cxn>
                  <a:cxn ang="0">
                    <a:pos x="79" y="33"/>
                  </a:cxn>
                  <a:cxn ang="0">
                    <a:pos x="95" y="15"/>
                  </a:cxn>
                  <a:cxn ang="0">
                    <a:pos x="117" y="4"/>
                  </a:cxn>
                  <a:cxn ang="0">
                    <a:pos x="144" y="0"/>
                  </a:cxn>
                  <a:cxn ang="0">
                    <a:pos x="174" y="5"/>
                  </a:cxn>
                  <a:cxn ang="0">
                    <a:pos x="196" y="20"/>
                  </a:cxn>
                  <a:cxn ang="0">
                    <a:pos x="209" y="44"/>
                  </a:cxn>
                  <a:cxn ang="0">
                    <a:pos x="213" y="74"/>
                  </a:cxn>
                  <a:cxn ang="0">
                    <a:pos x="179" y="75"/>
                  </a:cxn>
                  <a:cxn ang="0">
                    <a:pos x="170" y="39"/>
                  </a:cxn>
                  <a:cxn ang="0">
                    <a:pos x="142" y="26"/>
                  </a:cxn>
                  <a:cxn ang="0">
                    <a:pos x="126" y="29"/>
                  </a:cxn>
                  <a:cxn ang="0">
                    <a:pos x="114" y="38"/>
                  </a:cxn>
                  <a:cxn ang="0">
                    <a:pos x="106" y="54"/>
                  </a:cxn>
                  <a:cxn ang="0">
                    <a:pos x="103" y="76"/>
                  </a:cxn>
                  <a:cxn ang="0">
                    <a:pos x="106" y="97"/>
                  </a:cxn>
                  <a:cxn ang="0">
                    <a:pos x="114" y="112"/>
                  </a:cxn>
                  <a:cxn ang="0">
                    <a:pos x="126" y="121"/>
                  </a:cxn>
                  <a:cxn ang="0">
                    <a:pos x="142" y="124"/>
                  </a:cxn>
                  <a:cxn ang="0">
                    <a:pos x="170" y="112"/>
                  </a:cxn>
                  <a:cxn ang="0">
                    <a:pos x="179" y="75"/>
                  </a:cxn>
                </a:cxnLst>
                <a:rect l="0" t="0" r="r" b="b"/>
                <a:pathLst>
                  <a:path w="213" h="151">
                    <a:moveTo>
                      <a:pt x="213" y="74"/>
                    </a:moveTo>
                    <a:cubicBezTo>
                      <a:pt x="213" y="86"/>
                      <a:pt x="211" y="96"/>
                      <a:pt x="208" y="106"/>
                    </a:cubicBezTo>
                    <a:cubicBezTo>
                      <a:pt x="205" y="115"/>
                      <a:pt x="200" y="124"/>
                      <a:pt x="194" y="130"/>
                    </a:cubicBezTo>
                    <a:cubicBezTo>
                      <a:pt x="187" y="137"/>
                      <a:pt x="180" y="142"/>
                      <a:pt x="171" y="145"/>
                    </a:cubicBezTo>
                    <a:cubicBezTo>
                      <a:pt x="162" y="149"/>
                      <a:pt x="151" y="151"/>
                      <a:pt x="140" y="151"/>
                    </a:cubicBezTo>
                    <a:cubicBezTo>
                      <a:pt x="130" y="151"/>
                      <a:pt x="120" y="149"/>
                      <a:pt x="112" y="146"/>
                    </a:cubicBezTo>
                    <a:cubicBezTo>
                      <a:pt x="103" y="143"/>
                      <a:pt x="96" y="139"/>
                      <a:pt x="90" y="133"/>
                    </a:cubicBezTo>
                    <a:cubicBezTo>
                      <a:pt x="84" y="127"/>
                      <a:pt x="80" y="121"/>
                      <a:pt x="76" y="112"/>
                    </a:cubicBezTo>
                    <a:cubicBezTo>
                      <a:pt x="73" y="104"/>
                      <a:pt x="71" y="95"/>
                      <a:pt x="70" y="85"/>
                    </a:cubicBezTo>
                    <a:cubicBezTo>
                      <a:pt x="32" y="85"/>
                      <a:pt x="32" y="85"/>
                      <a:pt x="32" y="85"/>
                    </a:cubicBezTo>
                    <a:cubicBezTo>
                      <a:pt x="32" y="147"/>
                      <a:pt x="32" y="147"/>
                      <a:pt x="32" y="147"/>
                    </a:cubicBezTo>
                    <a:cubicBezTo>
                      <a:pt x="0" y="147"/>
                      <a:pt x="0" y="147"/>
                      <a:pt x="0" y="147"/>
                    </a:cubicBezTo>
                    <a:cubicBezTo>
                      <a:pt x="0" y="3"/>
                      <a:pt x="0" y="3"/>
                      <a:pt x="0" y="3"/>
                    </a:cubicBezTo>
                    <a:cubicBezTo>
                      <a:pt x="32" y="3"/>
                      <a:pt x="32" y="3"/>
                      <a:pt x="32" y="3"/>
                    </a:cubicBezTo>
                    <a:cubicBezTo>
                      <a:pt x="32" y="59"/>
                      <a:pt x="32" y="59"/>
                      <a:pt x="32" y="59"/>
                    </a:cubicBezTo>
                    <a:cubicBezTo>
                      <a:pt x="71" y="59"/>
                      <a:pt x="71" y="59"/>
                      <a:pt x="71" y="59"/>
                    </a:cubicBezTo>
                    <a:cubicBezTo>
                      <a:pt x="72" y="49"/>
                      <a:pt x="75" y="41"/>
                      <a:pt x="79" y="33"/>
                    </a:cubicBezTo>
                    <a:cubicBezTo>
                      <a:pt x="83" y="26"/>
                      <a:pt x="89" y="20"/>
                      <a:pt x="95" y="15"/>
                    </a:cubicBezTo>
                    <a:cubicBezTo>
                      <a:pt x="101" y="10"/>
                      <a:pt x="108" y="6"/>
                      <a:pt x="117" y="4"/>
                    </a:cubicBezTo>
                    <a:cubicBezTo>
                      <a:pt x="125" y="1"/>
                      <a:pt x="134" y="0"/>
                      <a:pt x="144" y="0"/>
                    </a:cubicBezTo>
                    <a:cubicBezTo>
                      <a:pt x="155" y="0"/>
                      <a:pt x="165" y="2"/>
                      <a:pt x="174" y="5"/>
                    </a:cubicBezTo>
                    <a:cubicBezTo>
                      <a:pt x="183" y="9"/>
                      <a:pt x="190" y="14"/>
                      <a:pt x="196" y="20"/>
                    </a:cubicBezTo>
                    <a:cubicBezTo>
                      <a:pt x="202" y="27"/>
                      <a:pt x="206" y="35"/>
                      <a:pt x="209" y="44"/>
                    </a:cubicBezTo>
                    <a:cubicBezTo>
                      <a:pt x="212" y="53"/>
                      <a:pt x="213" y="63"/>
                      <a:pt x="213" y="74"/>
                    </a:cubicBezTo>
                    <a:close/>
                    <a:moveTo>
                      <a:pt x="179" y="75"/>
                    </a:moveTo>
                    <a:cubicBezTo>
                      <a:pt x="179" y="59"/>
                      <a:pt x="176" y="47"/>
                      <a:pt x="170" y="39"/>
                    </a:cubicBezTo>
                    <a:cubicBezTo>
                      <a:pt x="164" y="30"/>
                      <a:pt x="154" y="26"/>
                      <a:pt x="142" y="26"/>
                    </a:cubicBezTo>
                    <a:cubicBezTo>
                      <a:pt x="136" y="26"/>
                      <a:pt x="131" y="27"/>
                      <a:pt x="126" y="29"/>
                    </a:cubicBezTo>
                    <a:cubicBezTo>
                      <a:pt x="121" y="31"/>
                      <a:pt x="117" y="34"/>
                      <a:pt x="114" y="38"/>
                    </a:cubicBezTo>
                    <a:cubicBezTo>
                      <a:pt x="110" y="42"/>
                      <a:pt x="108" y="48"/>
                      <a:pt x="106" y="54"/>
                    </a:cubicBezTo>
                    <a:cubicBezTo>
                      <a:pt x="104" y="60"/>
                      <a:pt x="103" y="67"/>
                      <a:pt x="103" y="76"/>
                    </a:cubicBezTo>
                    <a:cubicBezTo>
                      <a:pt x="103" y="84"/>
                      <a:pt x="104" y="91"/>
                      <a:pt x="106" y="97"/>
                    </a:cubicBezTo>
                    <a:cubicBezTo>
                      <a:pt x="108" y="103"/>
                      <a:pt x="110" y="108"/>
                      <a:pt x="114" y="112"/>
                    </a:cubicBezTo>
                    <a:cubicBezTo>
                      <a:pt x="117" y="116"/>
                      <a:pt x="121" y="119"/>
                      <a:pt x="126" y="121"/>
                    </a:cubicBezTo>
                    <a:cubicBezTo>
                      <a:pt x="131" y="123"/>
                      <a:pt x="136" y="124"/>
                      <a:pt x="142" y="124"/>
                    </a:cubicBezTo>
                    <a:cubicBezTo>
                      <a:pt x="155" y="124"/>
                      <a:pt x="164" y="120"/>
                      <a:pt x="170" y="112"/>
                    </a:cubicBezTo>
                    <a:cubicBezTo>
                      <a:pt x="176" y="103"/>
                      <a:pt x="179" y="91"/>
                      <a:pt x="179"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5" name="Group 14">
              <a:extLst>
                <a:ext uri="{FF2B5EF4-FFF2-40B4-BE49-F238E27FC236}">
                  <a16:creationId xmlns:a16="http://schemas.microsoft.com/office/drawing/2014/main" id="{37F3CA78-667E-410A-A434-46AA14855B62}"/>
                </a:ext>
              </a:extLst>
            </p:cNvPr>
            <p:cNvGrpSpPr/>
            <p:nvPr/>
          </p:nvGrpSpPr>
          <p:grpSpPr bwMode="black">
            <a:xfrm>
              <a:off x="6830613" y="4234125"/>
              <a:ext cx="1054994" cy="158657"/>
              <a:chOff x="6018781" y="5575586"/>
              <a:chExt cx="1059017" cy="164779"/>
            </a:xfrm>
            <a:grpFill/>
            <a:effectLst/>
          </p:grpSpPr>
          <p:sp>
            <p:nvSpPr>
              <p:cNvPr id="209" name="Freeform 17">
                <a:extLst>
                  <a:ext uri="{FF2B5EF4-FFF2-40B4-BE49-F238E27FC236}">
                    <a16:creationId xmlns:a16="http://schemas.microsoft.com/office/drawing/2014/main" id="{5E91B93E-FBF8-4905-B2EF-40CD38ABADE9}"/>
                  </a:ext>
                </a:extLst>
              </p:cNvPr>
              <p:cNvSpPr>
                <a:spLocks noEditPoints="1"/>
              </p:cNvSpPr>
              <p:nvPr/>
            </p:nvSpPr>
            <p:spPr bwMode="black">
              <a:xfrm>
                <a:off x="6018781" y="5584901"/>
                <a:ext cx="128804" cy="152573"/>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8"/>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8"/>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8"/>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0" name="Freeform 18">
                <a:extLst>
                  <a:ext uri="{FF2B5EF4-FFF2-40B4-BE49-F238E27FC236}">
                    <a16:creationId xmlns:a16="http://schemas.microsoft.com/office/drawing/2014/main" id="{227CDAB9-17C8-4AE6-B079-8350AC40701E}"/>
                  </a:ext>
                </a:extLst>
              </p:cNvPr>
              <p:cNvSpPr>
                <a:spLocks noEditPoints="1"/>
              </p:cNvSpPr>
              <p:nvPr/>
            </p:nvSpPr>
            <p:spPr bwMode="black">
              <a:xfrm>
                <a:off x="6159148" y="5625694"/>
                <a:ext cx="91865" cy="11467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0"/>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2"/>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7"/>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1" name="Freeform 19">
                <a:extLst>
                  <a:ext uri="{FF2B5EF4-FFF2-40B4-BE49-F238E27FC236}">
                    <a16:creationId xmlns:a16="http://schemas.microsoft.com/office/drawing/2014/main" id="{FE292A25-00C9-4037-858B-174025C8CEB8}"/>
                  </a:ext>
                </a:extLst>
              </p:cNvPr>
              <p:cNvSpPr>
                <a:spLocks/>
              </p:cNvSpPr>
              <p:nvPr/>
            </p:nvSpPr>
            <p:spPr bwMode="black">
              <a:xfrm>
                <a:off x="6274461" y="5625694"/>
                <a:ext cx="96362" cy="111780"/>
              </a:xfrm>
              <a:custGeom>
                <a:avLst/>
                <a:gdLst/>
                <a:ahLst/>
                <a:cxnLst>
                  <a:cxn ang="0">
                    <a:pos x="95" y="147"/>
                  </a:cxn>
                  <a:cxn ang="0">
                    <a:pos x="95" y="66"/>
                  </a:cxn>
                  <a:cxn ang="0">
                    <a:pos x="88" y="36"/>
                  </a:cxn>
                  <a:cxn ang="0">
                    <a:pos x="66" y="26"/>
                  </a:cxn>
                  <a:cxn ang="0">
                    <a:pos x="53" y="29"/>
                  </a:cxn>
                  <a:cxn ang="0">
                    <a:pos x="42" y="37"/>
                  </a:cxn>
                  <a:cxn ang="0">
                    <a:pos x="35" y="50"/>
                  </a:cxn>
                  <a:cxn ang="0">
                    <a:pos x="32" y="65"/>
                  </a:cxn>
                  <a:cxn ang="0">
                    <a:pos x="32" y="147"/>
                  </a:cxn>
                  <a:cxn ang="0">
                    <a:pos x="0" y="147"/>
                  </a:cxn>
                  <a:cxn ang="0">
                    <a:pos x="0" y="3"/>
                  </a:cxn>
                  <a:cxn ang="0">
                    <a:pos x="32" y="3"/>
                  </a:cxn>
                  <a:cxn ang="0">
                    <a:pos x="32" y="26"/>
                  </a:cxn>
                  <a:cxn ang="0">
                    <a:pos x="33" y="26"/>
                  </a:cxn>
                  <a:cxn ang="0">
                    <a:pos x="53" y="6"/>
                  </a:cxn>
                  <a:cxn ang="0">
                    <a:pos x="79" y="0"/>
                  </a:cxn>
                  <a:cxn ang="0">
                    <a:pos x="115" y="14"/>
                  </a:cxn>
                  <a:cxn ang="0">
                    <a:pos x="127" y="59"/>
                  </a:cxn>
                  <a:cxn ang="0">
                    <a:pos x="127" y="147"/>
                  </a:cxn>
                  <a:cxn ang="0">
                    <a:pos x="95" y="147"/>
                  </a:cxn>
                </a:cxnLst>
                <a:rect l="0" t="0" r="r" b="b"/>
                <a:pathLst>
                  <a:path w="127" h="147">
                    <a:moveTo>
                      <a:pt x="95" y="147"/>
                    </a:moveTo>
                    <a:cubicBezTo>
                      <a:pt x="95" y="66"/>
                      <a:pt x="95" y="66"/>
                      <a:pt x="95" y="66"/>
                    </a:cubicBezTo>
                    <a:cubicBezTo>
                      <a:pt x="95" y="53"/>
                      <a:pt x="93" y="43"/>
                      <a:pt x="88" y="36"/>
                    </a:cubicBezTo>
                    <a:cubicBezTo>
                      <a:pt x="84" y="30"/>
                      <a:pt x="76" y="26"/>
                      <a:pt x="66" y="26"/>
                    </a:cubicBezTo>
                    <a:cubicBezTo>
                      <a:pt x="61" y="26"/>
                      <a:pt x="57" y="27"/>
                      <a:pt x="53" y="29"/>
                    </a:cubicBezTo>
                    <a:cubicBezTo>
                      <a:pt x="49" y="31"/>
                      <a:pt x="45" y="34"/>
                      <a:pt x="42" y="37"/>
                    </a:cubicBezTo>
                    <a:cubicBezTo>
                      <a:pt x="39" y="41"/>
                      <a:pt x="36" y="45"/>
                      <a:pt x="35" y="50"/>
                    </a:cubicBezTo>
                    <a:cubicBezTo>
                      <a:pt x="33" y="54"/>
                      <a:pt x="32" y="60"/>
                      <a:pt x="32" y="65"/>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9" y="17"/>
                      <a:pt x="45" y="10"/>
                      <a:pt x="53" y="6"/>
                    </a:cubicBezTo>
                    <a:cubicBezTo>
                      <a:pt x="61" y="2"/>
                      <a:pt x="70" y="0"/>
                      <a:pt x="79" y="0"/>
                    </a:cubicBezTo>
                    <a:cubicBezTo>
                      <a:pt x="95" y="0"/>
                      <a:pt x="106" y="5"/>
                      <a:pt x="115" y="14"/>
                    </a:cubicBezTo>
                    <a:cubicBezTo>
                      <a:pt x="123" y="24"/>
                      <a:pt x="127" y="39"/>
                      <a:pt x="127" y="59"/>
                    </a:cubicBezTo>
                    <a:cubicBezTo>
                      <a:pt x="127" y="147"/>
                      <a:pt x="127" y="147"/>
                      <a:pt x="127" y="147"/>
                    </a:cubicBezTo>
                    <a:lnTo>
                      <a:pt x="95"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2" name="Freeform 20">
                <a:extLst>
                  <a:ext uri="{FF2B5EF4-FFF2-40B4-BE49-F238E27FC236}">
                    <a16:creationId xmlns:a16="http://schemas.microsoft.com/office/drawing/2014/main" id="{D4A63E37-1544-401B-8A32-F3F116827FED}"/>
                  </a:ext>
                </a:extLst>
              </p:cNvPr>
              <p:cNvSpPr>
                <a:spLocks/>
              </p:cNvSpPr>
              <p:nvPr/>
            </p:nvSpPr>
            <p:spPr bwMode="black">
              <a:xfrm>
                <a:off x="6397483" y="5575586"/>
                <a:ext cx="99895" cy="161888"/>
              </a:xfrm>
              <a:custGeom>
                <a:avLst/>
                <a:gdLst/>
                <a:ahLst/>
                <a:cxnLst>
                  <a:cxn ang="0">
                    <a:pos x="210" y="504"/>
                  </a:cxn>
                  <a:cxn ang="0">
                    <a:pos x="77" y="341"/>
                  </a:cxn>
                  <a:cxn ang="0">
                    <a:pos x="75" y="341"/>
                  </a:cxn>
                  <a:cxn ang="0">
                    <a:pos x="75" y="504"/>
                  </a:cxn>
                  <a:cxn ang="0">
                    <a:pos x="0" y="504"/>
                  </a:cxn>
                  <a:cxn ang="0">
                    <a:pos x="0" y="0"/>
                  </a:cxn>
                  <a:cxn ang="0">
                    <a:pos x="75" y="0"/>
                  </a:cxn>
                  <a:cxn ang="0">
                    <a:pos x="75" y="319"/>
                  </a:cxn>
                  <a:cxn ang="0">
                    <a:pos x="77" y="319"/>
                  </a:cxn>
                  <a:cxn ang="0">
                    <a:pos x="203" y="163"/>
                  </a:cxn>
                  <a:cxn ang="0">
                    <a:pos x="302" y="163"/>
                  </a:cxn>
                  <a:cxn ang="0">
                    <a:pos x="155" y="326"/>
                  </a:cxn>
                  <a:cxn ang="0">
                    <a:pos x="311" y="504"/>
                  </a:cxn>
                  <a:cxn ang="0">
                    <a:pos x="210" y="504"/>
                  </a:cxn>
                </a:cxnLst>
                <a:rect l="0" t="0" r="r" b="b"/>
                <a:pathLst>
                  <a:path w="311" h="504">
                    <a:moveTo>
                      <a:pt x="210" y="504"/>
                    </a:moveTo>
                    <a:lnTo>
                      <a:pt x="77" y="341"/>
                    </a:lnTo>
                    <a:lnTo>
                      <a:pt x="75" y="341"/>
                    </a:lnTo>
                    <a:lnTo>
                      <a:pt x="75" y="504"/>
                    </a:lnTo>
                    <a:lnTo>
                      <a:pt x="0" y="504"/>
                    </a:lnTo>
                    <a:lnTo>
                      <a:pt x="0" y="0"/>
                    </a:lnTo>
                    <a:lnTo>
                      <a:pt x="75" y="0"/>
                    </a:lnTo>
                    <a:lnTo>
                      <a:pt x="75" y="319"/>
                    </a:lnTo>
                    <a:lnTo>
                      <a:pt x="77" y="319"/>
                    </a:lnTo>
                    <a:lnTo>
                      <a:pt x="203" y="163"/>
                    </a:lnTo>
                    <a:lnTo>
                      <a:pt x="302" y="163"/>
                    </a:lnTo>
                    <a:lnTo>
                      <a:pt x="155" y="326"/>
                    </a:lnTo>
                    <a:lnTo>
                      <a:pt x="311" y="504"/>
                    </a:lnTo>
                    <a:lnTo>
                      <a:pt x="210" y="50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3" name="Freeform 21">
                <a:extLst>
                  <a:ext uri="{FF2B5EF4-FFF2-40B4-BE49-F238E27FC236}">
                    <a16:creationId xmlns:a16="http://schemas.microsoft.com/office/drawing/2014/main" id="{426B29D0-EDD0-40AA-A82F-5FD230E13C07}"/>
                  </a:ext>
                </a:extLst>
              </p:cNvPr>
              <p:cNvSpPr>
                <a:spLocks/>
              </p:cNvSpPr>
              <p:nvPr/>
            </p:nvSpPr>
            <p:spPr bwMode="black">
              <a:xfrm>
                <a:off x="6561298" y="5627943"/>
                <a:ext cx="97004" cy="112422"/>
              </a:xfrm>
              <a:custGeom>
                <a:avLst/>
                <a:gdLst/>
                <a:ahLst/>
                <a:cxnLst>
                  <a:cxn ang="0">
                    <a:pos x="95" y="144"/>
                  </a:cxn>
                  <a:cxn ang="0">
                    <a:pos x="95" y="123"/>
                  </a:cxn>
                  <a:cxn ang="0">
                    <a:pos x="95" y="123"/>
                  </a:cxn>
                  <a:cxn ang="0">
                    <a:pos x="87" y="132"/>
                  </a:cxn>
                  <a:cxn ang="0">
                    <a:pos x="78" y="140"/>
                  </a:cxn>
                  <a:cxn ang="0">
                    <a:pos x="66" y="146"/>
                  </a:cxn>
                  <a:cxn ang="0">
                    <a:pos x="51" y="148"/>
                  </a:cxn>
                  <a:cxn ang="0">
                    <a:pos x="13" y="133"/>
                  </a:cxn>
                  <a:cxn ang="0">
                    <a:pos x="0" y="88"/>
                  </a:cxn>
                  <a:cxn ang="0">
                    <a:pos x="0" y="0"/>
                  </a:cxn>
                  <a:cxn ang="0">
                    <a:pos x="33" y="0"/>
                  </a:cxn>
                  <a:cxn ang="0">
                    <a:pos x="33" y="83"/>
                  </a:cxn>
                  <a:cxn ang="0">
                    <a:pos x="35" y="101"/>
                  </a:cxn>
                  <a:cxn ang="0">
                    <a:pos x="41" y="113"/>
                  </a:cxn>
                  <a:cxn ang="0">
                    <a:pos x="50" y="119"/>
                  </a:cxn>
                  <a:cxn ang="0">
                    <a:pos x="63" y="121"/>
                  </a:cxn>
                  <a:cxn ang="0">
                    <a:pos x="75" y="119"/>
                  </a:cxn>
                  <a:cxn ang="0">
                    <a:pos x="86" y="111"/>
                  </a:cxn>
                  <a:cxn ang="0">
                    <a:pos x="93" y="99"/>
                  </a:cxn>
                  <a:cxn ang="0">
                    <a:pos x="95" y="83"/>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2"/>
                      <a:pt x="0" y="107"/>
                      <a:pt x="0" y="88"/>
                    </a:cubicBezTo>
                    <a:cubicBezTo>
                      <a:pt x="0" y="0"/>
                      <a:pt x="0" y="0"/>
                      <a:pt x="0" y="0"/>
                    </a:cubicBezTo>
                    <a:cubicBezTo>
                      <a:pt x="33" y="0"/>
                      <a:pt x="33" y="0"/>
                      <a:pt x="33" y="0"/>
                    </a:cubicBezTo>
                    <a:cubicBezTo>
                      <a:pt x="33" y="83"/>
                      <a:pt x="33" y="83"/>
                      <a:pt x="33" y="83"/>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99"/>
                    </a:cubicBezTo>
                    <a:cubicBezTo>
                      <a:pt x="94" y="95"/>
                      <a:pt x="95" y="89"/>
                      <a:pt x="95" y="83"/>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4" name="Freeform 22">
                <a:extLst>
                  <a:ext uri="{FF2B5EF4-FFF2-40B4-BE49-F238E27FC236}">
                    <a16:creationId xmlns:a16="http://schemas.microsoft.com/office/drawing/2014/main" id="{786A2A7D-574F-4FED-8013-E00E912A0D51}"/>
                  </a:ext>
                </a:extLst>
              </p:cNvPr>
              <p:cNvSpPr>
                <a:spLocks/>
              </p:cNvSpPr>
              <p:nvPr/>
            </p:nvSpPr>
            <p:spPr bwMode="black">
              <a:xfrm>
                <a:off x="6727362" y="5584901"/>
                <a:ext cx="207821" cy="152573"/>
              </a:xfrm>
              <a:custGeom>
                <a:avLst/>
                <a:gdLst/>
                <a:ahLst/>
                <a:cxnLst>
                  <a:cxn ang="0">
                    <a:pos x="219" y="201"/>
                  </a:cxn>
                  <a:cxn ang="0">
                    <a:pos x="179" y="201"/>
                  </a:cxn>
                  <a:cxn ang="0">
                    <a:pos x="142" y="61"/>
                  </a:cxn>
                  <a:cxn ang="0">
                    <a:pos x="140" y="56"/>
                  </a:cxn>
                  <a:cxn ang="0">
                    <a:pos x="140" y="50"/>
                  </a:cxn>
                  <a:cxn ang="0">
                    <a:pos x="139" y="45"/>
                  </a:cxn>
                  <a:cxn ang="0">
                    <a:pos x="138" y="39"/>
                  </a:cxn>
                  <a:cxn ang="0">
                    <a:pos x="138" y="39"/>
                  </a:cxn>
                  <a:cxn ang="0">
                    <a:pos x="137" y="45"/>
                  </a:cxn>
                  <a:cxn ang="0">
                    <a:pos x="136" y="50"/>
                  </a:cxn>
                  <a:cxn ang="0">
                    <a:pos x="135" y="56"/>
                  </a:cxn>
                  <a:cxn ang="0">
                    <a:pos x="134" y="61"/>
                  </a:cxn>
                  <a:cxn ang="0">
                    <a:pos x="97" y="201"/>
                  </a:cxn>
                  <a:cxn ang="0">
                    <a:pos x="57" y="201"/>
                  </a:cxn>
                  <a:cxn ang="0">
                    <a:pos x="0" y="0"/>
                  </a:cxn>
                  <a:cxn ang="0">
                    <a:pos x="37" y="0"/>
                  </a:cxn>
                  <a:cxn ang="0">
                    <a:pos x="74" y="146"/>
                  </a:cxn>
                  <a:cxn ang="0">
                    <a:pos x="75" y="151"/>
                  </a:cxn>
                  <a:cxn ang="0">
                    <a:pos x="76" y="157"/>
                  </a:cxn>
                  <a:cxn ang="0">
                    <a:pos x="76" y="162"/>
                  </a:cxn>
                  <a:cxn ang="0">
                    <a:pos x="77" y="167"/>
                  </a:cxn>
                  <a:cxn ang="0">
                    <a:pos x="78" y="167"/>
                  </a:cxn>
                  <a:cxn ang="0">
                    <a:pos x="78" y="163"/>
                  </a:cxn>
                  <a:cxn ang="0">
                    <a:pos x="79" y="157"/>
                  </a:cxn>
                  <a:cxn ang="0">
                    <a:pos x="80" y="151"/>
                  </a:cxn>
                  <a:cxn ang="0">
                    <a:pos x="81" y="145"/>
                  </a:cxn>
                  <a:cxn ang="0">
                    <a:pos x="122" y="0"/>
                  </a:cxn>
                  <a:cxn ang="0">
                    <a:pos x="158" y="0"/>
                  </a:cxn>
                  <a:cxn ang="0">
                    <a:pos x="196" y="147"/>
                  </a:cxn>
                  <a:cxn ang="0">
                    <a:pos x="198" y="157"/>
                  </a:cxn>
                  <a:cxn ang="0">
                    <a:pos x="199" y="167"/>
                  </a:cxn>
                  <a:cxn ang="0">
                    <a:pos x="200" y="167"/>
                  </a:cxn>
                  <a:cxn ang="0">
                    <a:pos x="200" y="162"/>
                  </a:cxn>
                  <a:cxn ang="0">
                    <a:pos x="201" y="156"/>
                  </a:cxn>
                  <a:cxn ang="0">
                    <a:pos x="202" y="151"/>
                  </a:cxn>
                  <a:cxn ang="0">
                    <a:pos x="203" y="146"/>
                  </a:cxn>
                  <a:cxn ang="0">
                    <a:pos x="239" y="0"/>
                  </a:cxn>
                  <a:cxn ang="0">
                    <a:pos x="274" y="0"/>
                  </a:cxn>
                  <a:cxn ang="0">
                    <a:pos x="219" y="201"/>
                  </a:cxn>
                </a:cxnLst>
                <a:rect l="0" t="0" r="r" b="b"/>
                <a:pathLst>
                  <a:path w="274" h="201">
                    <a:moveTo>
                      <a:pt x="219" y="201"/>
                    </a:moveTo>
                    <a:cubicBezTo>
                      <a:pt x="179" y="201"/>
                      <a:pt x="179" y="201"/>
                      <a:pt x="179" y="201"/>
                    </a:cubicBezTo>
                    <a:cubicBezTo>
                      <a:pt x="142" y="61"/>
                      <a:pt x="142" y="61"/>
                      <a:pt x="142" y="61"/>
                    </a:cubicBezTo>
                    <a:cubicBezTo>
                      <a:pt x="141" y="59"/>
                      <a:pt x="141" y="58"/>
                      <a:pt x="140" y="56"/>
                    </a:cubicBezTo>
                    <a:cubicBezTo>
                      <a:pt x="140" y="54"/>
                      <a:pt x="140" y="52"/>
                      <a:pt x="140" y="50"/>
                    </a:cubicBezTo>
                    <a:cubicBezTo>
                      <a:pt x="139" y="48"/>
                      <a:pt x="139" y="47"/>
                      <a:pt x="139" y="45"/>
                    </a:cubicBezTo>
                    <a:cubicBezTo>
                      <a:pt x="139" y="43"/>
                      <a:pt x="138" y="41"/>
                      <a:pt x="138" y="39"/>
                    </a:cubicBezTo>
                    <a:cubicBezTo>
                      <a:pt x="138" y="39"/>
                      <a:pt x="138" y="39"/>
                      <a:pt x="138" y="39"/>
                    </a:cubicBezTo>
                    <a:cubicBezTo>
                      <a:pt x="138" y="41"/>
                      <a:pt x="137" y="43"/>
                      <a:pt x="137" y="45"/>
                    </a:cubicBezTo>
                    <a:cubicBezTo>
                      <a:pt x="137" y="47"/>
                      <a:pt x="137" y="48"/>
                      <a:pt x="136" y="50"/>
                    </a:cubicBezTo>
                    <a:cubicBezTo>
                      <a:pt x="136" y="52"/>
                      <a:pt x="136" y="54"/>
                      <a:pt x="135" y="56"/>
                    </a:cubicBezTo>
                    <a:cubicBezTo>
                      <a:pt x="135" y="58"/>
                      <a:pt x="135" y="59"/>
                      <a:pt x="134" y="61"/>
                    </a:cubicBezTo>
                    <a:cubicBezTo>
                      <a:pt x="97" y="201"/>
                      <a:pt x="97" y="201"/>
                      <a:pt x="97" y="201"/>
                    </a:cubicBezTo>
                    <a:cubicBezTo>
                      <a:pt x="57" y="201"/>
                      <a:pt x="57" y="201"/>
                      <a:pt x="57" y="201"/>
                    </a:cubicBezTo>
                    <a:cubicBezTo>
                      <a:pt x="0" y="0"/>
                      <a:pt x="0" y="0"/>
                      <a:pt x="0" y="0"/>
                    </a:cubicBezTo>
                    <a:cubicBezTo>
                      <a:pt x="37" y="0"/>
                      <a:pt x="37" y="0"/>
                      <a:pt x="37" y="0"/>
                    </a:cubicBezTo>
                    <a:cubicBezTo>
                      <a:pt x="74" y="146"/>
                      <a:pt x="74" y="146"/>
                      <a:pt x="74" y="146"/>
                    </a:cubicBezTo>
                    <a:cubicBezTo>
                      <a:pt x="74" y="147"/>
                      <a:pt x="75" y="149"/>
                      <a:pt x="75" y="151"/>
                    </a:cubicBezTo>
                    <a:cubicBezTo>
                      <a:pt x="75" y="153"/>
                      <a:pt x="76" y="155"/>
                      <a:pt x="76" y="157"/>
                    </a:cubicBezTo>
                    <a:cubicBezTo>
                      <a:pt x="76" y="159"/>
                      <a:pt x="76" y="161"/>
                      <a:pt x="76" y="162"/>
                    </a:cubicBezTo>
                    <a:cubicBezTo>
                      <a:pt x="77" y="164"/>
                      <a:pt x="77" y="166"/>
                      <a:pt x="77" y="167"/>
                    </a:cubicBezTo>
                    <a:cubicBezTo>
                      <a:pt x="78" y="167"/>
                      <a:pt x="78" y="167"/>
                      <a:pt x="78" y="167"/>
                    </a:cubicBezTo>
                    <a:cubicBezTo>
                      <a:pt x="78" y="166"/>
                      <a:pt x="78" y="164"/>
                      <a:pt x="78" y="163"/>
                    </a:cubicBezTo>
                    <a:cubicBezTo>
                      <a:pt x="78" y="161"/>
                      <a:pt x="79" y="159"/>
                      <a:pt x="79" y="157"/>
                    </a:cubicBezTo>
                    <a:cubicBezTo>
                      <a:pt x="79" y="155"/>
                      <a:pt x="80" y="153"/>
                      <a:pt x="80" y="151"/>
                    </a:cubicBezTo>
                    <a:cubicBezTo>
                      <a:pt x="81" y="149"/>
                      <a:pt x="81" y="147"/>
                      <a:pt x="81" y="145"/>
                    </a:cubicBezTo>
                    <a:cubicBezTo>
                      <a:pt x="122" y="0"/>
                      <a:pt x="122" y="0"/>
                      <a:pt x="122" y="0"/>
                    </a:cubicBezTo>
                    <a:cubicBezTo>
                      <a:pt x="158" y="0"/>
                      <a:pt x="158" y="0"/>
                      <a:pt x="158" y="0"/>
                    </a:cubicBezTo>
                    <a:cubicBezTo>
                      <a:pt x="196" y="147"/>
                      <a:pt x="196" y="147"/>
                      <a:pt x="196" y="147"/>
                    </a:cubicBezTo>
                    <a:cubicBezTo>
                      <a:pt x="197" y="150"/>
                      <a:pt x="198" y="153"/>
                      <a:pt x="198" y="157"/>
                    </a:cubicBezTo>
                    <a:cubicBezTo>
                      <a:pt x="199" y="160"/>
                      <a:pt x="199" y="164"/>
                      <a:pt x="199" y="167"/>
                    </a:cubicBezTo>
                    <a:cubicBezTo>
                      <a:pt x="200" y="167"/>
                      <a:pt x="200" y="167"/>
                      <a:pt x="200" y="167"/>
                    </a:cubicBezTo>
                    <a:cubicBezTo>
                      <a:pt x="200" y="166"/>
                      <a:pt x="200" y="164"/>
                      <a:pt x="200" y="162"/>
                    </a:cubicBezTo>
                    <a:cubicBezTo>
                      <a:pt x="201" y="160"/>
                      <a:pt x="201" y="158"/>
                      <a:pt x="201" y="156"/>
                    </a:cubicBezTo>
                    <a:cubicBezTo>
                      <a:pt x="201" y="155"/>
                      <a:pt x="202" y="153"/>
                      <a:pt x="202" y="151"/>
                    </a:cubicBezTo>
                    <a:cubicBezTo>
                      <a:pt x="202" y="149"/>
                      <a:pt x="202" y="148"/>
                      <a:pt x="203" y="146"/>
                    </a:cubicBezTo>
                    <a:cubicBezTo>
                      <a:pt x="239" y="0"/>
                      <a:pt x="239" y="0"/>
                      <a:pt x="239" y="0"/>
                    </a:cubicBezTo>
                    <a:cubicBezTo>
                      <a:pt x="274" y="0"/>
                      <a:pt x="274" y="0"/>
                      <a:pt x="274" y="0"/>
                    </a:cubicBezTo>
                    <a:lnTo>
                      <a:pt x="219"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5" name="Freeform 23">
                <a:extLst>
                  <a:ext uri="{FF2B5EF4-FFF2-40B4-BE49-F238E27FC236}">
                    <a16:creationId xmlns:a16="http://schemas.microsoft.com/office/drawing/2014/main" id="{61873666-CE51-4198-88E4-A41791AF65F5}"/>
                  </a:ext>
                </a:extLst>
              </p:cNvPr>
              <p:cNvSpPr>
                <a:spLocks noEditPoints="1"/>
              </p:cNvSpPr>
              <p:nvPr/>
            </p:nvSpPr>
            <p:spPr bwMode="black">
              <a:xfrm>
                <a:off x="6934540" y="5625694"/>
                <a:ext cx="99253" cy="114671"/>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2" y="149"/>
                      <a:pt x="86" y="149"/>
                    </a:cubicBezTo>
                    <a:cubicBezTo>
                      <a:pt x="81" y="150"/>
                      <a:pt x="75" y="151"/>
                      <a:pt x="69" y="151"/>
                    </a:cubicBezTo>
                    <a:cubicBezTo>
                      <a:pt x="58" y="151"/>
                      <a:pt x="48" y="149"/>
                      <a:pt x="40" y="146"/>
                    </a:cubicBezTo>
                    <a:cubicBezTo>
                      <a:pt x="32" y="143"/>
                      <a:pt x="24" y="138"/>
                      <a:pt x="18"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6" name="Rectangle 24">
                <a:extLst>
                  <a:ext uri="{FF2B5EF4-FFF2-40B4-BE49-F238E27FC236}">
                    <a16:creationId xmlns:a16="http://schemas.microsoft.com/office/drawing/2014/main" id="{D2F76985-5357-4ACF-9AEB-C7983B11BE90}"/>
                  </a:ext>
                </a:extLst>
              </p:cNvPr>
              <p:cNvSpPr>
                <a:spLocks noChangeArrowheads="1"/>
              </p:cNvSpPr>
              <p:nvPr/>
            </p:nvSpPr>
            <p:spPr bwMode="black">
              <a:xfrm>
                <a:off x="7052744" y="5575586"/>
                <a:ext cx="25054" cy="161888"/>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6" name="Group 15">
              <a:extLst>
                <a:ext uri="{FF2B5EF4-FFF2-40B4-BE49-F238E27FC236}">
                  <a16:creationId xmlns:a16="http://schemas.microsoft.com/office/drawing/2014/main" id="{DA2C507C-8271-4DF0-A931-0E70E92DCD0D}"/>
                </a:ext>
              </a:extLst>
            </p:cNvPr>
            <p:cNvGrpSpPr/>
            <p:nvPr/>
          </p:nvGrpSpPr>
          <p:grpSpPr bwMode="black">
            <a:xfrm>
              <a:off x="5303919" y="2606000"/>
              <a:ext cx="1045758" cy="163878"/>
              <a:chOff x="891368" y="5611897"/>
              <a:chExt cx="1049730" cy="170204"/>
            </a:xfrm>
            <a:grpFill/>
            <a:effectLst/>
          </p:grpSpPr>
          <p:sp>
            <p:nvSpPr>
              <p:cNvPr id="200" name="Freeform 32">
                <a:extLst>
                  <a:ext uri="{FF2B5EF4-FFF2-40B4-BE49-F238E27FC236}">
                    <a16:creationId xmlns:a16="http://schemas.microsoft.com/office/drawing/2014/main" id="{AFB4F0FA-B28F-42CE-9667-4E332C4907EB}"/>
                  </a:ext>
                </a:extLst>
              </p:cNvPr>
              <p:cNvSpPr>
                <a:spLocks/>
              </p:cNvSpPr>
              <p:nvPr/>
            </p:nvSpPr>
            <p:spPr bwMode="black">
              <a:xfrm>
                <a:off x="891368" y="5618377"/>
                <a:ext cx="93741" cy="163724"/>
              </a:xfrm>
              <a:custGeom>
                <a:avLst/>
                <a:gdLst/>
                <a:ahLst/>
                <a:cxnLst>
                  <a:cxn ang="0">
                    <a:pos x="120" y="152"/>
                  </a:cxn>
                  <a:cxn ang="0">
                    <a:pos x="116" y="173"/>
                  </a:cxn>
                  <a:cxn ang="0">
                    <a:pos x="104" y="191"/>
                  </a:cxn>
                  <a:cxn ang="0">
                    <a:pos x="82" y="204"/>
                  </a:cxn>
                  <a:cxn ang="0">
                    <a:pos x="48" y="209"/>
                  </a:cxn>
                  <a:cxn ang="0">
                    <a:pos x="35" y="208"/>
                  </a:cxn>
                  <a:cxn ang="0">
                    <a:pos x="21" y="205"/>
                  </a:cxn>
                  <a:cxn ang="0">
                    <a:pos x="9" y="201"/>
                  </a:cxn>
                  <a:cxn ang="0">
                    <a:pos x="0" y="197"/>
                  </a:cxn>
                  <a:cxn ang="0">
                    <a:pos x="0" y="160"/>
                  </a:cxn>
                  <a:cxn ang="0">
                    <a:pos x="12" y="169"/>
                  </a:cxn>
                  <a:cxn ang="0">
                    <a:pos x="25" y="175"/>
                  </a:cxn>
                  <a:cxn ang="0">
                    <a:pos x="39" y="179"/>
                  </a:cxn>
                  <a:cxn ang="0">
                    <a:pos x="52" y="180"/>
                  </a:cxn>
                  <a:cxn ang="0">
                    <a:pos x="68" y="178"/>
                  </a:cxn>
                  <a:cxn ang="0">
                    <a:pos x="78" y="172"/>
                  </a:cxn>
                  <a:cxn ang="0">
                    <a:pos x="83" y="164"/>
                  </a:cxn>
                  <a:cxn ang="0">
                    <a:pos x="84" y="155"/>
                  </a:cxn>
                  <a:cxn ang="0">
                    <a:pos x="82" y="145"/>
                  </a:cxn>
                  <a:cxn ang="0">
                    <a:pos x="75" y="135"/>
                  </a:cxn>
                  <a:cxn ang="0">
                    <a:pos x="63" y="125"/>
                  </a:cxn>
                  <a:cxn ang="0">
                    <a:pos x="45" y="115"/>
                  </a:cxn>
                  <a:cxn ang="0">
                    <a:pos x="23" y="101"/>
                  </a:cxn>
                  <a:cxn ang="0">
                    <a:pos x="9" y="87"/>
                  </a:cxn>
                  <a:cxn ang="0">
                    <a:pos x="2" y="73"/>
                  </a:cxn>
                  <a:cxn ang="0">
                    <a:pos x="0" y="57"/>
                  </a:cxn>
                  <a:cxn ang="0">
                    <a:pos x="4" y="34"/>
                  </a:cxn>
                  <a:cxn ang="0">
                    <a:pos x="18" y="16"/>
                  </a:cxn>
                  <a:cxn ang="0">
                    <a:pos x="40" y="5"/>
                  </a:cxn>
                  <a:cxn ang="0">
                    <a:pos x="68" y="0"/>
                  </a:cxn>
                  <a:cxn ang="0">
                    <a:pos x="81" y="1"/>
                  </a:cxn>
                  <a:cxn ang="0">
                    <a:pos x="94" y="3"/>
                  </a:cxn>
                  <a:cxn ang="0">
                    <a:pos x="104" y="6"/>
                  </a:cxn>
                  <a:cxn ang="0">
                    <a:pos x="112" y="8"/>
                  </a:cxn>
                  <a:cxn ang="0">
                    <a:pos x="112" y="43"/>
                  </a:cxn>
                  <a:cxn ang="0">
                    <a:pos x="102" y="37"/>
                  </a:cxn>
                  <a:cxn ang="0">
                    <a:pos x="92" y="33"/>
                  </a:cxn>
                  <a:cxn ang="0">
                    <a:pos x="80" y="30"/>
                  </a:cxn>
                  <a:cxn ang="0">
                    <a:pos x="68" y="29"/>
                  </a:cxn>
                  <a:cxn ang="0">
                    <a:pos x="54" y="31"/>
                  </a:cxn>
                  <a:cxn ang="0">
                    <a:pos x="44" y="36"/>
                  </a:cxn>
                  <a:cxn ang="0">
                    <a:pos x="38" y="44"/>
                  </a:cxn>
                  <a:cxn ang="0">
                    <a:pos x="35" y="54"/>
                  </a:cxn>
                  <a:cxn ang="0">
                    <a:pos x="37" y="65"/>
                  </a:cxn>
                  <a:cxn ang="0">
                    <a:pos x="43" y="74"/>
                  </a:cxn>
                  <a:cxn ang="0">
                    <a:pos x="54" y="83"/>
                  </a:cxn>
                  <a:cxn ang="0">
                    <a:pos x="70" y="92"/>
                  </a:cxn>
                  <a:cxn ang="0">
                    <a:pos x="92" y="105"/>
                  </a:cxn>
                  <a:cxn ang="0">
                    <a:pos x="107" y="119"/>
                  </a:cxn>
                  <a:cxn ang="0">
                    <a:pos x="117" y="134"/>
                  </a:cxn>
                  <a:cxn ang="0">
                    <a:pos x="120" y="152"/>
                  </a:cxn>
                </a:cxnLst>
                <a:rect l="0" t="0" r="r" b="b"/>
                <a:pathLst>
                  <a:path w="120" h="209">
                    <a:moveTo>
                      <a:pt x="120" y="152"/>
                    </a:moveTo>
                    <a:cubicBezTo>
                      <a:pt x="120" y="159"/>
                      <a:pt x="119" y="166"/>
                      <a:pt x="116" y="173"/>
                    </a:cubicBezTo>
                    <a:cubicBezTo>
                      <a:pt x="114" y="180"/>
                      <a:pt x="110" y="186"/>
                      <a:pt x="104" y="191"/>
                    </a:cubicBezTo>
                    <a:cubicBezTo>
                      <a:pt x="98" y="196"/>
                      <a:pt x="91" y="201"/>
                      <a:pt x="82" y="204"/>
                    </a:cubicBezTo>
                    <a:cubicBezTo>
                      <a:pt x="73" y="207"/>
                      <a:pt x="62" y="209"/>
                      <a:pt x="48" y="209"/>
                    </a:cubicBezTo>
                    <a:cubicBezTo>
                      <a:pt x="44" y="209"/>
                      <a:pt x="40" y="208"/>
                      <a:pt x="35" y="208"/>
                    </a:cubicBezTo>
                    <a:cubicBezTo>
                      <a:pt x="30" y="207"/>
                      <a:pt x="26" y="206"/>
                      <a:pt x="21" y="205"/>
                    </a:cubicBezTo>
                    <a:cubicBezTo>
                      <a:pt x="17" y="204"/>
                      <a:pt x="13" y="203"/>
                      <a:pt x="9" y="201"/>
                    </a:cubicBezTo>
                    <a:cubicBezTo>
                      <a:pt x="6" y="200"/>
                      <a:pt x="3" y="198"/>
                      <a:pt x="0" y="197"/>
                    </a:cubicBezTo>
                    <a:cubicBezTo>
                      <a:pt x="0" y="160"/>
                      <a:pt x="0" y="160"/>
                      <a:pt x="0" y="160"/>
                    </a:cubicBezTo>
                    <a:cubicBezTo>
                      <a:pt x="4" y="163"/>
                      <a:pt x="7" y="166"/>
                      <a:pt x="12" y="169"/>
                    </a:cubicBezTo>
                    <a:cubicBezTo>
                      <a:pt x="16" y="171"/>
                      <a:pt x="20" y="173"/>
                      <a:pt x="25" y="175"/>
                    </a:cubicBezTo>
                    <a:cubicBezTo>
                      <a:pt x="30" y="177"/>
                      <a:pt x="34" y="178"/>
                      <a:pt x="39" y="179"/>
                    </a:cubicBezTo>
                    <a:cubicBezTo>
                      <a:pt x="43" y="180"/>
                      <a:pt x="48" y="180"/>
                      <a:pt x="52" y="180"/>
                    </a:cubicBezTo>
                    <a:cubicBezTo>
                      <a:pt x="58" y="180"/>
                      <a:pt x="64" y="179"/>
                      <a:pt x="68" y="178"/>
                    </a:cubicBezTo>
                    <a:cubicBezTo>
                      <a:pt x="72" y="176"/>
                      <a:pt x="76" y="174"/>
                      <a:pt x="78" y="172"/>
                    </a:cubicBezTo>
                    <a:cubicBezTo>
                      <a:pt x="80" y="170"/>
                      <a:pt x="82" y="167"/>
                      <a:pt x="83" y="164"/>
                    </a:cubicBezTo>
                    <a:cubicBezTo>
                      <a:pt x="84" y="161"/>
                      <a:pt x="84" y="158"/>
                      <a:pt x="84" y="155"/>
                    </a:cubicBezTo>
                    <a:cubicBezTo>
                      <a:pt x="84" y="151"/>
                      <a:pt x="84" y="148"/>
                      <a:pt x="82" y="145"/>
                    </a:cubicBezTo>
                    <a:cubicBezTo>
                      <a:pt x="81" y="141"/>
                      <a:pt x="78" y="138"/>
                      <a:pt x="75" y="135"/>
                    </a:cubicBezTo>
                    <a:cubicBezTo>
                      <a:pt x="72" y="132"/>
                      <a:pt x="68" y="129"/>
                      <a:pt x="63" y="125"/>
                    </a:cubicBezTo>
                    <a:cubicBezTo>
                      <a:pt x="58" y="122"/>
                      <a:pt x="52" y="119"/>
                      <a:pt x="45" y="115"/>
                    </a:cubicBezTo>
                    <a:cubicBezTo>
                      <a:pt x="36" y="110"/>
                      <a:pt x="29" y="106"/>
                      <a:pt x="23" y="101"/>
                    </a:cubicBezTo>
                    <a:cubicBezTo>
                      <a:pt x="17" y="97"/>
                      <a:pt x="13" y="92"/>
                      <a:pt x="9" y="87"/>
                    </a:cubicBezTo>
                    <a:cubicBezTo>
                      <a:pt x="6" y="83"/>
                      <a:pt x="3" y="78"/>
                      <a:pt x="2" y="73"/>
                    </a:cubicBezTo>
                    <a:cubicBezTo>
                      <a:pt x="0" y="68"/>
                      <a:pt x="0" y="62"/>
                      <a:pt x="0" y="57"/>
                    </a:cubicBezTo>
                    <a:cubicBezTo>
                      <a:pt x="0" y="49"/>
                      <a:pt x="1" y="41"/>
                      <a:pt x="4" y="34"/>
                    </a:cubicBezTo>
                    <a:cubicBezTo>
                      <a:pt x="8" y="27"/>
                      <a:pt x="12" y="21"/>
                      <a:pt x="18" y="16"/>
                    </a:cubicBezTo>
                    <a:cubicBezTo>
                      <a:pt x="24" y="11"/>
                      <a:pt x="31" y="7"/>
                      <a:pt x="40" y="5"/>
                    </a:cubicBezTo>
                    <a:cubicBezTo>
                      <a:pt x="48" y="2"/>
                      <a:pt x="58" y="0"/>
                      <a:pt x="68" y="0"/>
                    </a:cubicBezTo>
                    <a:cubicBezTo>
                      <a:pt x="72" y="0"/>
                      <a:pt x="77" y="1"/>
                      <a:pt x="81" y="1"/>
                    </a:cubicBezTo>
                    <a:cubicBezTo>
                      <a:pt x="86" y="2"/>
                      <a:pt x="90" y="2"/>
                      <a:pt x="94" y="3"/>
                    </a:cubicBezTo>
                    <a:cubicBezTo>
                      <a:pt x="98" y="4"/>
                      <a:pt x="101" y="5"/>
                      <a:pt x="104" y="6"/>
                    </a:cubicBezTo>
                    <a:cubicBezTo>
                      <a:pt x="108" y="6"/>
                      <a:pt x="110" y="7"/>
                      <a:pt x="112" y="8"/>
                    </a:cubicBezTo>
                    <a:cubicBezTo>
                      <a:pt x="112" y="43"/>
                      <a:pt x="112" y="43"/>
                      <a:pt x="112" y="43"/>
                    </a:cubicBezTo>
                    <a:cubicBezTo>
                      <a:pt x="109" y="41"/>
                      <a:pt x="106" y="39"/>
                      <a:pt x="102" y="37"/>
                    </a:cubicBezTo>
                    <a:cubicBezTo>
                      <a:pt x="99" y="35"/>
                      <a:pt x="95" y="34"/>
                      <a:pt x="92" y="33"/>
                    </a:cubicBezTo>
                    <a:cubicBezTo>
                      <a:pt x="88" y="31"/>
                      <a:pt x="84" y="31"/>
                      <a:pt x="80" y="30"/>
                    </a:cubicBezTo>
                    <a:cubicBezTo>
                      <a:pt x="76" y="29"/>
                      <a:pt x="72" y="29"/>
                      <a:pt x="68" y="29"/>
                    </a:cubicBezTo>
                    <a:cubicBezTo>
                      <a:pt x="63" y="29"/>
                      <a:pt x="58" y="30"/>
                      <a:pt x="54" y="31"/>
                    </a:cubicBezTo>
                    <a:cubicBezTo>
                      <a:pt x="50" y="32"/>
                      <a:pt x="47" y="34"/>
                      <a:pt x="44" y="36"/>
                    </a:cubicBezTo>
                    <a:cubicBezTo>
                      <a:pt x="41" y="38"/>
                      <a:pt x="39" y="41"/>
                      <a:pt x="38" y="44"/>
                    </a:cubicBezTo>
                    <a:cubicBezTo>
                      <a:pt x="36" y="47"/>
                      <a:pt x="35" y="51"/>
                      <a:pt x="35" y="54"/>
                    </a:cubicBezTo>
                    <a:cubicBezTo>
                      <a:pt x="35" y="58"/>
                      <a:pt x="36" y="62"/>
                      <a:pt x="37" y="65"/>
                    </a:cubicBezTo>
                    <a:cubicBezTo>
                      <a:pt x="38" y="68"/>
                      <a:pt x="40" y="71"/>
                      <a:pt x="43" y="74"/>
                    </a:cubicBezTo>
                    <a:cubicBezTo>
                      <a:pt x="46" y="77"/>
                      <a:pt x="49" y="80"/>
                      <a:pt x="54" y="83"/>
                    </a:cubicBezTo>
                    <a:cubicBezTo>
                      <a:pt x="58" y="86"/>
                      <a:pt x="64" y="89"/>
                      <a:pt x="70" y="92"/>
                    </a:cubicBezTo>
                    <a:cubicBezTo>
                      <a:pt x="78" y="96"/>
                      <a:pt x="86" y="101"/>
                      <a:pt x="92" y="105"/>
                    </a:cubicBezTo>
                    <a:cubicBezTo>
                      <a:pt x="98" y="109"/>
                      <a:pt x="103" y="114"/>
                      <a:pt x="107" y="119"/>
                    </a:cubicBezTo>
                    <a:cubicBezTo>
                      <a:pt x="112" y="123"/>
                      <a:pt x="115" y="129"/>
                      <a:pt x="117" y="134"/>
                    </a:cubicBezTo>
                    <a:cubicBezTo>
                      <a:pt x="119" y="139"/>
                      <a:pt x="120" y="145"/>
                      <a:pt x="120" y="15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1" name="Freeform 33">
                <a:extLst>
                  <a:ext uri="{FF2B5EF4-FFF2-40B4-BE49-F238E27FC236}">
                    <a16:creationId xmlns:a16="http://schemas.microsoft.com/office/drawing/2014/main" id="{D4D59FAF-F6BE-4E53-B577-E48EBEC8D123}"/>
                  </a:ext>
                </a:extLst>
              </p:cNvPr>
              <p:cNvSpPr>
                <a:spLocks noEditPoints="1"/>
              </p:cNvSpPr>
              <p:nvPr/>
            </p:nvSpPr>
            <p:spPr bwMode="black">
              <a:xfrm>
                <a:off x="99677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5"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2" name="Rectangle 34">
                <a:extLst>
                  <a:ext uri="{FF2B5EF4-FFF2-40B4-BE49-F238E27FC236}">
                    <a16:creationId xmlns:a16="http://schemas.microsoft.com/office/drawing/2014/main" id="{F1D19EF0-C01D-4E77-82C9-296D45998FE1}"/>
                  </a:ext>
                </a:extLst>
              </p:cNvPr>
              <p:cNvSpPr>
                <a:spLocks noChangeArrowheads="1"/>
              </p:cNvSpPr>
              <p:nvPr/>
            </p:nvSpPr>
            <p:spPr bwMode="black">
              <a:xfrm>
                <a:off x="1115570" y="5611897"/>
                <a:ext cx="25055" cy="167180"/>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3" name="Freeform 35">
                <a:extLst>
                  <a:ext uri="{FF2B5EF4-FFF2-40B4-BE49-F238E27FC236}">
                    <a16:creationId xmlns:a16="http://schemas.microsoft.com/office/drawing/2014/main" id="{2C60D174-4B7C-4D6B-941E-E99CC6DE4597}"/>
                  </a:ext>
                </a:extLst>
              </p:cNvPr>
              <p:cNvSpPr>
                <a:spLocks noEditPoints="1"/>
              </p:cNvSpPr>
              <p:nvPr/>
            </p:nvSpPr>
            <p:spPr bwMode="black">
              <a:xfrm>
                <a:off x="1160928" y="5663736"/>
                <a:ext cx="93741" cy="118365"/>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7"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2"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4" name="Freeform 36">
                <a:extLst>
                  <a:ext uri="{FF2B5EF4-FFF2-40B4-BE49-F238E27FC236}">
                    <a16:creationId xmlns:a16="http://schemas.microsoft.com/office/drawing/2014/main" id="{7E7B2333-2432-4EFA-803A-D2CD7BFA8A6D}"/>
                  </a:ext>
                </a:extLst>
              </p:cNvPr>
              <p:cNvSpPr>
                <a:spLocks/>
              </p:cNvSpPr>
              <p:nvPr/>
            </p:nvSpPr>
            <p:spPr bwMode="black">
              <a:xfrm>
                <a:off x="1279293" y="5663736"/>
                <a:ext cx="168043" cy="115341"/>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4" y="66"/>
                  </a:cxn>
                  <a:cxn ang="0">
                    <a:pos x="124" y="147"/>
                  </a:cxn>
                  <a:cxn ang="0">
                    <a:pos x="91" y="147"/>
                  </a:cxn>
                  <a:cxn ang="0">
                    <a:pos x="91" y="63"/>
                  </a:cxn>
                  <a:cxn ang="0">
                    <a:pos x="89" y="46"/>
                  </a:cxn>
                  <a:cxn ang="0">
                    <a:pos x="84" y="35"/>
                  </a:cxn>
                  <a:cxn ang="0">
                    <a:pos x="75"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3" y="2"/>
                  </a:cxn>
                  <a:cxn ang="0">
                    <a:pos x="104" y="7"/>
                  </a:cxn>
                  <a:cxn ang="0">
                    <a:pos x="114"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4" y="61"/>
                      <a:pt x="124" y="66"/>
                    </a:cubicBezTo>
                    <a:cubicBezTo>
                      <a:pt x="124" y="147"/>
                      <a:pt x="124" y="147"/>
                      <a:pt x="124" y="147"/>
                    </a:cubicBezTo>
                    <a:cubicBezTo>
                      <a:pt x="91" y="147"/>
                      <a:pt x="91" y="147"/>
                      <a:pt x="91" y="147"/>
                    </a:cubicBezTo>
                    <a:cubicBezTo>
                      <a:pt x="91" y="63"/>
                      <a:pt x="91" y="63"/>
                      <a:pt x="91" y="63"/>
                    </a:cubicBezTo>
                    <a:cubicBezTo>
                      <a:pt x="91" y="56"/>
                      <a:pt x="91" y="51"/>
                      <a:pt x="89" y="46"/>
                    </a:cubicBezTo>
                    <a:cubicBezTo>
                      <a:pt x="88" y="41"/>
                      <a:pt x="86" y="38"/>
                      <a:pt x="84" y="35"/>
                    </a:cubicBezTo>
                    <a:cubicBezTo>
                      <a:pt x="81" y="32"/>
                      <a:pt x="78" y="30"/>
                      <a:pt x="75" y="28"/>
                    </a:cubicBezTo>
                    <a:cubicBezTo>
                      <a:pt x="71" y="27"/>
                      <a:pt x="67" y="26"/>
                      <a:pt x="63" y="26"/>
                    </a:cubicBezTo>
                    <a:cubicBezTo>
                      <a:pt x="59" y="26"/>
                      <a:pt x="55" y="27"/>
                      <a:pt x="51" y="29"/>
                    </a:cubicBezTo>
                    <a:cubicBezTo>
                      <a:pt x="47" y="31"/>
                      <a:pt x="44" y="34"/>
                      <a:pt x="41" y="37"/>
                    </a:cubicBezTo>
                    <a:cubicBezTo>
                      <a:pt x="39" y="41"/>
                      <a:pt x="37" y="45"/>
                      <a:pt x="35" y="50"/>
                    </a:cubicBezTo>
                    <a:cubicBezTo>
                      <a:pt x="34"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3" y="2"/>
                    </a:cubicBezTo>
                    <a:cubicBezTo>
                      <a:pt x="97" y="3"/>
                      <a:pt x="101" y="5"/>
                      <a:pt x="104" y="7"/>
                    </a:cubicBezTo>
                    <a:cubicBezTo>
                      <a:pt x="108" y="10"/>
                      <a:pt x="111" y="13"/>
                      <a:pt x="114"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5" name="Freeform 37">
                <a:extLst>
                  <a:ext uri="{FF2B5EF4-FFF2-40B4-BE49-F238E27FC236}">
                    <a16:creationId xmlns:a16="http://schemas.microsoft.com/office/drawing/2014/main" id="{4B65A96E-3499-419C-AE44-0B796D7932F8}"/>
                  </a:ext>
                </a:extLst>
              </p:cNvPr>
              <p:cNvSpPr>
                <a:spLocks noEditPoints="1"/>
              </p:cNvSpPr>
              <p:nvPr/>
            </p:nvSpPr>
            <p:spPr bwMode="black">
              <a:xfrm>
                <a:off x="146418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6" name="Freeform 38">
                <a:extLst>
                  <a:ext uri="{FF2B5EF4-FFF2-40B4-BE49-F238E27FC236}">
                    <a16:creationId xmlns:a16="http://schemas.microsoft.com/office/drawing/2014/main" id="{57967F39-DB94-4CD2-9556-37A60B778562}"/>
                  </a:ext>
                </a:extLst>
              </p:cNvPr>
              <p:cNvSpPr>
                <a:spLocks/>
              </p:cNvSpPr>
              <p:nvPr/>
            </p:nvSpPr>
            <p:spPr bwMode="black">
              <a:xfrm>
                <a:off x="1571316" y="5632201"/>
                <a:ext cx="71278" cy="149900"/>
              </a:xfrm>
              <a:custGeom>
                <a:avLst/>
                <a:gdLst/>
                <a:ahLst/>
                <a:cxnLst>
                  <a:cxn ang="0">
                    <a:pos x="86" y="188"/>
                  </a:cxn>
                  <a:cxn ang="0">
                    <a:pos x="80" y="189"/>
                  </a:cxn>
                  <a:cxn ang="0">
                    <a:pos x="73" y="190"/>
                  </a:cxn>
                  <a:cxn ang="0">
                    <a:pos x="66" y="191"/>
                  </a:cxn>
                  <a:cxn ang="0">
                    <a:pos x="34" y="179"/>
                  </a:cxn>
                  <a:cxn ang="0">
                    <a:pos x="23" y="145"/>
                  </a:cxn>
                  <a:cxn ang="0">
                    <a:pos x="23" y="69"/>
                  </a:cxn>
                  <a:cxn ang="0">
                    <a:pos x="0" y="69"/>
                  </a:cxn>
                  <a:cxn ang="0">
                    <a:pos x="0" y="43"/>
                  </a:cxn>
                  <a:cxn ang="0">
                    <a:pos x="23" y="43"/>
                  </a:cxn>
                  <a:cxn ang="0">
                    <a:pos x="23" y="10"/>
                  </a:cxn>
                  <a:cxn ang="0">
                    <a:pos x="56" y="0"/>
                  </a:cxn>
                  <a:cxn ang="0">
                    <a:pos x="56" y="43"/>
                  </a:cxn>
                  <a:cxn ang="0">
                    <a:pos x="91" y="43"/>
                  </a:cxn>
                  <a:cxn ang="0">
                    <a:pos x="91" y="69"/>
                  </a:cxn>
                  <a:cxn ang="0">
                    <a:pos x="56" y="69"/>
                  </a:cxn>
                  <a:cxn ang="0">
                    <a:pos x="56" y="139"/>
                  </a:cxn>
                  <a:cxn ang="0">
                    <a:pos x="61" y="158"/>
                  </a:cxn>
                  <a:cxn ang="0">
                    <a:pos x="76" y="164"/>
                  </a:cxn>
                  <a:cxn ang="0">
                    <a:pos x="83"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3" y="160"/>
                      <a:pt x="23" y="145"/>
                    </a:cubicBezTo>
                    <a:cubicBezTo>
                      <a:pt x="23" y="69"/>
                      <a:pt x="23" y="69"/>
                      <a:pt x="23" y="69"/>
                    </a:cubicBezTo>
                    <a:cubicBezTo>
                      <a:pt x="0" y="69"/>
                      <a:pt x="0" y="69"/>
                      <a:pt x="0" y="69"/>
                    </a:cubicBezTo>
                    <a:cubicBezTo>
                      <a:pt x="0" y="43"/>
                      <a:pt x="0" y="43"/>
                      <a:pt x="0" y="43"/>
                    </a:cubicBezTo>
                    <a:cubicBezTo>
                      <a:pt x="23" y="43"/>
                      <a:pt x="23" y="43"/>
                      <a:pt x="23" y="43"/>
                    </a:cubicBezTo>
                    <a:cubicBezTo>
                      <a:pt x="23" y="10"/>
                      <a:pt x="23" y="10"/>
                      <a:pt x="23"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3"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7" name="Freeform 39">
                <a:extLst>
                  <a:ext uri="{FF2B5EF4-FFF2-40B4-BE49-F238E27FC236}">
                    <a16:creationId xmlns:a16="http://schemas.microsoft.com/office/drawing/2014/main" id="{E48CE500-F165-4A72-B776-2FA234AD2849}"/>
                  </a:ext>
                </a:extLst>
              </p:cNvPr>
              <p:cNvSpPr>
                <a:spLocks noEditPoints="1"/>
              </p:cNvSpPr>
              <p:nvPr/>
            </p:nvSpPr>
            <p:spPr bwMode="black">
              <a:xfrm>
                <a:off x="1721648" y="5621401"/>
                <a:ext cx="104541" cy="157676"/>
              </a:xfrm>
              <a:custGeom>
                <a:avLst/>
                <a:gdLst/>
                <a:ahLst/>
                <a:cxnLst>
                  <a:cxn ang="0">
                    <a:pos x="134" y="62"/>
                  </a:cxn>
                  <a:cxn ang="0">
                    <a:pos x="129" y="88"/>
                  </a:cxn>
                  <a:cxn ang="0">
                    <a:pos x="114" y="109"/>
                  </a:cxn>
                  <a:cxn ang="0">
                    <a:pos x="90" y="123"/>
                  </a:cxn>
                  <a:cxn ang="0">
                    <a:pos x="57" y="129"/>
                  </a:cxn>
                  <a:cxn ang="0">
                    <a:pos x="33" y="129"/>
                  </a:cxn>
                  <a:cxn ang="0">
                    <a:pos x="33" y="201"/>
                  </a:cxn>
                  <a:cxn ang="0">
                    <a:pos x="0" y="201"/>
                  </a:cxn>
                  <a:cxn ang="0">
                    <a:pos x="0" y="0"/>
                  </a:cxn>
                  <a:cxn ang="0">
                    <a:pos x="62" y="0"/>
                  </a:cxn>
                  <a:cxn ang="0">
                    <a:pos x="93" y="4"/>
                  </a:cxn>
                  <a:cxn ang="0">
                    <a:pos x="116" y="17"/>
                  </a:cxn>
                  <a:cxn ang="0">
                    <a:pos x="129" y="36"/>
                  </a:cxn>
                  <a:cxn ang="0">
                    <a:pos x="134" y="62"/>
                  </a:cxn>
                  <a:cxn ang="0">
                    <a:pos x="99" y="63"/>
                  </a:cxn>
                  <a:cxn ang="0">
                    <a:pos x="96" y="49"/>
                  </a:cxn>
                  <a:cxn ang="0">
                    <a:pos x="88" y="38"/>
                  </a:cxn>
                  <a:cxn ang="0">
                    <a:pos x="75" y="30"/>
                  </a:cxn>
                  <a:cxn ang="0">
                    <a:pos x="56" y="28"/>
                  </a:cxn>
                  <a:cxn ang="0">
                    <a:pos x="33" y="28"/>
                  </a:cxn>
                  <a:cxn ang="0">
                    <a:pos x="33" y="100"/>
                  </a:cxn>
                  <a:cxn ang="0">
                    <a:pos x="54" y="100"/>
                  </a:cxn>
                  <a:cxn ang="0">
                    <a:pos x="87" y="91"/>
                  </a:cxn>
                  <a:cxn ang="0">
                    <a:pos x="99" y="63"/>
                  </a:cxn>
                </a:cxnLst>
                <a:rect l="0" t="0" r="r" b="b"/>
                <a:pathLst>
                  <a:path w="134" h="201">
                    <a:moveTo>
                      <a:pt x="134" y="62"/>
                    </a:moveTo>
                    <a:cubicBezTo>
                      <a:pt x="134" y="71"/>
                      <a:pt x="132" y="80"/>
                      <a:pt x="129" y="88"/>
                    </a:cubicBezTo>
                    <a:cubicBezTo>
                      <a:pt x="125" y="96"/>
                      <a:pt x="120" y="103"/>
                      <a:pt x="114" y="109"/>
                    </a:cubicBezTo>
                    <a:cubicBezTo>
                      <a:pt x="107" y="115"/>
                      <a:pt x="99" y="120"/>
                      <a:pt x="90" y="123"/>
                    </a:cubicBezTo>
                    <a:cubicBezTo>
                      <a:pt x="80" y="127"/>
                      <a:pt x="69" y="129"/>
                      <a:pt x="57" y="129"/>
                    </a:cubicBezTo>
                    <a:cubicBezTo>
                      <a:pt x="33" y="129"/>
                      <a:pt x="33" y="129"/>
                      <a:pt x="33" y="129"/>
                    </a:cubicBezTo>
                    <a:cubicBezTo>
                      <a:pt x="33" y="201"/>
                      <a:pt x="33" y="201"/>
                      <a:pt x="33" y="201"/>
                    </a:cubicBezTo>
                    <a:cubicBezTo>
                      <a:pt x="0" y="201"/>
                      <a:pt x="0" y="201"/>
                      <a:pt x="0" y="201"/>
                    </a:cubicBezTo>
                    <a:cubicBezTo>
                      <a:pt x="0" y="0"/>
                      <a:pt x="0" y="0"/>
                      <a:pt x="0" y="0"/>
                    </a:cubicBezTo>
                    <a:cubicBezTo>
                      <a:pt x="62" y="0"/>
                      <a:pt x="62" y="0"/>
                      <a:pt x="62" y="0"/>
                    </a:cubicBezTo>
                    <a:cubicBezTo>
                      <a:pt x="74" y="0"/>
                      <a:pt x="84" y="1"/>
                      <a:pt x="93" y="4"/>
                    </a:cubicBezTo>
                    <a:cubicBezTo>
                      <a:pt x="102" y="7"/>
                      <a:pt x="110" y="11"/>
                      <a:pt x="116" y="17"/>
                    </a:cubicBezTo>
                    <a:cubicBezTo>
                      <a:pt x="122" y="22"/>
                      <a:pt x="126" y="29"/>
                      <a:pt x="129" y="36"/>
                    </a:cubicBezTo>
                    <a:cubicBezTo>
                      <a:pt x="132" y="44"/>
                      <a:pt x="134" y="53"/>
                      <a:pt x="134" y="62"/>
                    </a:cubicBezTo>
                    <a:close/>
                    <a:moveTo>
                      <a:pt x="99" y="63"/>
                    </a:moveTo>
                    <a:cubicBezTo>
                      <a:pt x="99" y="58"/>
                      <a:pt x="98" y="53"/>
                      <a:pt x="96" y="49"/>
                    </a:cubicBezTo>
                    <a:cubicBezTo>
                      <a:pt x="94" y="44"/>
                      <a:pt x="92" y="41"/>
                      <a:pt x="88" y="38"/>
                    </a:cubicBezTo>
                    <a:cubicBezTo>
                      <a:pt x="85" y="34"/>
                      <a:pt x="80" y="32"/>
                      <a:pt x="75" y="30"/>
                    </a:cubicBezTo>
                    <a:cubicBezTo>
                      <a:pt x="69" y="29"/>
                      <a:pt x="63" y="28"/>
                      <a:pt x="56" y="28"/>
                    </a:cubicBezTo>
                    <a:cubicBezTo>
                      <a:pt x="33" y="28"/>
                      <a:pt x="33" y="28"/>
                      <a:pt x="33" y="28"/>
                    </a:cubicBezTo>
                    <a:cubicBezTo>
                      <a:pt x="33" y="100"/>
                      <a:pt x="33" y="100"/>
                      <a:pt x="33" y="100"/>
                    </a:cubicBezTo>
                    <a:cubicBezTo>
                      <a:pt x="54" y="100"/>
                      <a:pt x="54" y="100"/>
                      <a:pt x="54" y="100"/>
                    </a:cubicBezTo>
                    <a:cubicBezTo>
                      <a:pt x="68" y="100"/>
                      <a:pt x="79" y="97"/>
                      <a:pt x="87" y="91"/>
                    </a:cubicBezTo>
                    <a:cubicBezTo>
                      <a:pt x="95" y="85"/>
                      <a:pt x="99" y="76"/>
                      <a:pt x="99" y="6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8" name="Freeform 40">
                <a:extLst>
                  <a:ext uri="{FF2B5EF4-FFF2-40B4-BE49-F238E27FC236}">
                    <a16:creationId xmlns:a16="http://schemas.microsoft.com/office/drawing/2014/main" id="{CB844AA7-E732-4FDC-BEA3-06E201DCE72B}"/>
                  </a:ext>
                </a:extLst>
              </p:cNvPr>
              <p:cNvSpPr>
                <a:spLocks noEditPoints="1"/>
              </p:cNvSpPr>
              <p:nvPr/>
            </p:nvSpPr>
            <p:spPr bwMode="black">
              <a:xfrm>
                <a:off x="1825757" y="5663736"/>
                <a:ext cx="115341" cy="118365"/>
              </a:xfrm>
              <a:custGeom>
                <a:avLst/>
                <a:gdLst/>
                <a:ahLst/>
                <a:cxnLst>
                  <a:cxn ang="0">
                    <a:pos x="148" y="74"/>
                  </a:cxn>
                  <a:cxn ang="0">
                    <a:pos x="142" y="106"/>
                  </a:cxn>
                  <a:cxn ang="0">
                    <a:pos x="127" y="130"/>
                  </a:cxn>
                  <a:cxn ang="0">
                    <a:pos x="103" y="145"/>
                  </a:cxn>
                  <a:cxn ang="0">
                    <a:pos x="73"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2" y="106"/>
                    </a:cubicBezTo>
                    <a:cubicBezTo>
                      <a:pt x="139" y="115"/>
                      <a:pt x="134" y="124"/>
                      <a:pt x="127" y="130"/>
                    </a:cubicBezTo>
                    <a:cubicBezTo>
                      <a:pt x="120" y="137"/>
                      <a:pt x="113" y="142"/>
                      <a:pt x="103" y="145"/>
                    </a:cubicBezTo>
                    <a:cubicBezTo>
                      <a:pt x="94" y="149"/>
                      <a:pt x="84" y="151"/>
                      <a:pt x="73"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5"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7" y="26"/>
                      <a:pt x="74" y="26"/>
                    </a:cubicBezTo>
                    <a:cubicBezTo>
                      <a:pt x="68" y="26"/>
                      <a:pt x="63" y="27"/>
                      <a:pt x="58" y="29"/>
                    </a:cubicBezTo>
                    <a:cubicBezTo>
                      <a:pt x="53" y="31"/>
                      <a:pt x="49" y="34"/>
                      <a:pt x="45" y="38"/>
                    </a:cubicBezTo>
                    <a:cubicBezTo>
                      <a:pt x="42" y="42"/>
                      <a:pt x="39" y="48"/>
                      <a:pt x="37" y="54"/>
                    </a:cubicBezTo>
                    <a:cubicBezTo>
                      <a:pt x="35" y="60"/>
                      <a:pt x="34" y="67"/>
                      <a:pt x="34" y="76"/>
                    </a:cubicBezTo>
                    <a:cubicBezTo>
                      <a:pt x="34" y="84"/>
                      <a:pt x="35" y="91"/>
                      <a:pt x="37" y="97"/>
                    </a:cubicBezTo>
                    <a:cubicBezTo>
                      <a:pt x="39" y="103"/>
                      <a:pt x="41" y="108"/>
                      <a:pt x="45" y="112"/>
                    </a:cubicBezTo>
                    <a:cubicBezTo>
                      <a:pt x="49" y="116"/>
                      <a:pt x="53" y="119"/>
                      <a:pt x="58" y="121"/>
                    </a:cubicBezTo>
                    <a:cubicBezTo>
                      <a:pt x="63" y="123"/>
                      <a:pt x="69" y="124"/>
                      <a:pt x="75" y="124"/>
                    </a:cubicBezTo>
                    <a:cubicBezTo>
                      <a:pt x="87" y="124"/>
                      <a:pt x="97" y="120"/>
                      <a:pt x="104" y="112"/>
                    </a:cubicBezTo>
                    <a:cubicBezTo>
                      <a:pt x="111" y="103"/>
                      <a:pt x="114" y="91"/>
                      <a:pt x="114"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7" name="Group 16">
              <a:extLst>
                <a:ext uri="{FF2B5EF4-FFF2-40B4-BE49-F238E27FC236}">
                  <a16:creationId xmlns:a16="http://schemas.microsoft.com/office/drawing/2014/main" id="{D6F90D28-B1A7-4969-AA20-048F8EC8CD09}"/>
                </a:ext>
              </a:extLst>
            </p:cNvPr>
            <p:cNvGrpSpPr/>
            <p:nvPr/>
          </p:nvGrpSpPr>
          <p:grpSpPr bwMode="black">
            <a:xfrm>
              <a:off x="5346699" y="3661884"/>
              <a:ext cx="910109" cy="212267"/>
              <a:chOff x="9053746" y="4958394"/>
              <a:chExt cx="913569" cy="220459"/>
            </a:xfrm>
            <a:grpFill/>
            <a:effectLst/>
          </p:grpSpPr>
          <p:sp>
            <p:nvSpPr>
              <p:cNvPr id="192" name="Freeform 25">
                <a:extLst>
                  <a:ext uri="{FF2B5EF4-FFF2-40B4-BE49-F238E27FC236}">
                    <a16:creationId xmlns:a16="http://schemas.microsoft.com/office/drawing/2014/main" id="{1D01112E-24A8-42A3-B060-10E397B6B3EA}"/>
                  </a:ext>
                </a:extLst>
              </p:cNvPr>
              <p:cNvSpPr>
                <a:spLocks noEditPoints="1"/>
              </p:cNvSpPr>
              <p:nvPr/>
            </p:nvSpPr>
            <p:spPr bwMode="black">
              <a:xfrm>
                <a:off x="9053746" y="4965666"/>
                <a:ext cx="150719" cy="162948"/>
              </a:xfrm>
              <a:custGeom>
                <a:avLst/>
                <a:gdLst/>
                <a:ahLst/>
                <a:cxnLst>
                  <a:cxn ang="0">
                    <a:pos x="193" y="103"/>
                  </a:cxn>
                  <a:cxn ang="0">
                    <a:pos x="186" y="146"/>
                  </a:cxn>
                  <a:cxn ang="0">
                    <a:pos x="166" y="180"/>
                  </a:cxn>
                  <a:cxn ang="0">
                    <a:pos x="135" y="201"/>
                  </a:cxn>
                  <a:cxn ang="0">
                    <a:pos x="95" y="209"/>
                  </a:cxn>
                  <a:cxn ang="0">
                    <a:pos x="56" y="201"/>
                  </a:cxn>
                  <a:cxn ang="0">
                    <a:pos x="26" y="180"/>
                  </a:cxn>
                  <a:cxn ang="0">
                    <a:pos x="7" y="148"/>
                  </a:cxn>
                  <a:cxn ang="0">
                    <a:pos x="0" y="107"/>
                  </a:cxn>
                  <a:cxn ang="0">
                    <a:pos x="6" y="64"/>
                  </a:cxn>
                  <a:cxn ang="0">
                    <a:pos x="25" y="31"/>
                  </a:cxn>
                  <a:cxn ang="0">
                    <a:pos x="56" y="8"/>
                  </a:cxn>
                  <a:cxn ang="0">
                    <a:pos x="99" y="0"/>
                  </a:cxn>
                  <a:cxn ang="0">
                    <a:pos x="137" y="8"/>
                  </a:cxn>
                  <a:cxn ang="0">
                    <a:pos x="167" y="28"/>
                  </a:cxn>
                  <a:cxn ang="0">
                    <a:pos x="186" y="61"/>
                  </a:cxn>
                  <a:cxn ang="0">
                    <a:pos x="193" y="103"/>
                  </a:cxn>
                  <a:cxn ang="0">
                    <a:pos x="158" y="106"/>
                  </a:cxn>
                  <a:cxn ang="0">
                    <a:pos x="153" y="73"/>
                  </a:cxn>
                  <a:cxn ang="0">
                    <a:pos x="141" y="49"/>
                  </a:cxn>
                  <a:cxn ang="0">
                    <a:pos x="122" y="35"/>
                  </a:cxn>
                  <a:cxn ang="0">
                    <a:pos x="97" y="30"/>
                  </a:cxn>
                  <a:cxn ang="0">
                    <a:pos x="71" y="36"/>
                  </a:cxn>
                  <a:cxn ang="0">
                    <a:pos x="52" y="51"/>
                  </a:cxn>
                  <a:cxn ang="0">
                    <a:pos x="40" y="74"/>
                  </a:cxn>
                  <a:cxn ang="0">
                    <a:pos x="35" y="104"/>
                  </a:cxn>
                  <a:cxn ang="0">
                    <a:pos x="40" y="136"/>
                  </a:cxn>
                  <a:cxn ang="0">
                    <a:pos x="53" y="159"/>
                  </a:cxn>
                  <a:cxn ang="0">
                    <a:pos x="72" y="174"/>
                  </a:cxn>
                  <a:cxn ang="0">
                    <a:pos x="96" y="179"/>
                  </a:cxn>
                  <a:cxn ang="0">
                    <a:pos x="121" y="174"/>
                  </a:cxn>
                  <a:cxn ang="0">
                    <a:pos x="140" y="160"/>
                  </a:cxn>
                  <a:cxn ang="0">
                    <a:pos x="153" y="137"/>
                  </a:cxn>
                  <a:cxn ang="0">
                    <a:pos x="158" y="106"/>
                  </a:cxn>
                </a:cxnLst>
                <a:rect l="0" t="0" r="r" b="b"/>
                <a:pathLst>
                  <a:path w="193" h="209">
                    <a:moveTo>
                      <a:pt x="193" y="103"/>
                    </a:moveTo>
                    <a:cubicBezTo>
                      <a:pt x="193" y="119"/>
                      <a:pt x="191" y="133"/>
                      <a:pt x="186" y="146"/>
                    </a:cubicBezTo>
                    <a:cubicBezTo>
                      <a:pt x="181" y="159"/>
                      <a:pt x="175" y="171"/>
                      <a:pt x="166" y="180"/>
                    </a:cubicBezTo>
                    <a:cubicBezTo>
                      <a:pt x="158" y="189"/>
                      <a:pt x="147" y="196"/>
                      <a:pt x="135" y="201"/>
                    </a:cubicBezTo>
                    <a:cubicBezTo>
                      <a:pt x="123" y="206"/>
                      <a:pt x="110" y="209"/>
                      <a:pt x="95" y="209"/>
                    </a:cubicBezTo>
                    <a:cubicBezTo>
                      <a:pt x="81" y="209"/>
                      <a:pt x="68" y="206"/>
                      <a:pt x="56" y="201"/>
                    </a:cubicBezTo>
                    <a:cubicBezTo>
                      <a:pt x="44" y="196"/>
                      <a:pt x="34" y="189"/>
                      <a:pt x="26" y="180"/>
                    </a:cubicBezTo>
                    <a:cubicBezTo>
                      <a:pt x="18" y="172"/>
                      <a:pt x="11" y="161"/>
                      <a:pt x="7" y="148"/>
                    </a:cubicBezTo>
                    <a:cubicBezTo>
                      <a:pt x="2" y="136"/>
                      <a:pt x="0" y="122"/>
                      <a:pt x="0" y="107"/>
                    </a:cubicBezTo>
                    <a:cubicBezTo>
                      <a:pt x="0" y="92"/>
                      <a:pt x="2" y="77"/>
                      <a:pt x="6" y="64"/>
                    </a:cubicBezTo>
                    <a:cubicBezTo>
                      <a:pt x="11" y="51"/>
                      <a:pt x="17" y="40"/>
                      <a:pt x="25" y="31"/>
                    </a:cubicBezTo>
                    <a:cubicBezTo>
                      <a:pt x="34" y="21"/>
                      <a:pt x="44" y="14"/>
                      <a:pt x="56" y="8"/>
                    </a:cubicBezTo>
                    <a:cubicBezTo>
                      <a:pt x="69" y="3"/>
                      <a:pt x="83" y="0"/>
                      <a:pt x="99" y="0"/>
                    </a:cubicBezTo>
                    <a:cubicBezTo>
                      <a:pt x="113" y="0"/>
                      <a:pt x="125" y="3"/>
                      <a:pt x="137" y="8"/>
                    </a:cubicBezTo>
                    <a:cubicBezTo>
                      <a:pt x="149" y="13"/>
                      <a:pt x="159" y="19"/>
                      <a:pt x="167" y="28"/>
                    </a:cubicBezTo>
                    <a:cubicBezTo>
                      <a:pt x="175" y="37"/>
                      <a:pt x="182" y="48"/>
                      <a:pt x="186" y="61"/>
                    </a:cubicBezTo>
                    <a:cubicBezTo>
                      <a:pt x="191" y="73"/>
                      <a:pt x="193" y="87"/>
                      <a:pt x="193" y="103"/>
                    </a:cubicBezTo>
                    <a:close/>
                    <a:moveTo>
                      <a:pt x="158" y="106"/>
                    </a:moveTo>
                    <a:cubicBezTo>
                      <a:pt x="158" y="93"/>
                      <a:pt x="156" y="82"/>
                      <a:pt x="153" y="73"/>
                    </a:cubicBezTo>
                    <a:cubicBezTo>
                      <a:pt x="150" y="63"/>
                      <a:pt x="146" y="56"/>
                      <a:pt x="141" y="49"/>
                    </a:cubicBezTo>
                    <a:cubicBezTo>
                      <a:pt x="136" y="43"/>
                      <a:pt x="129" y="38"/>
                      <a:pt x="122" y="35"/>
                    </a:cubicBezTo>
                    <a:cubicBezTo>
                      <a:pt x="115" y="32"/>
                      <a:pt x="106" y="30"/>
                      <a:pt x="97" y="30"/>
                    </a:cubicBezTo>
                    <a:cubicBezTo>
                      <a:pt x="88" y="30"/>
                      <a:pt x="79" y="32"/>
                      <a:pt x="71" y="36"/>
                    </a:cubicBezTo>
                    <a:cubicBezTo>
                      <a:pt x="64" y="39"/>
                      <a:pt x="57" y="44"/>
                      <a:pt x="52" y="51"/>
                    </a:cubicBezTo>
                    <a:cubicBezTo>
                      <a:pt x="47" y="57"/>
                      <a:pt x="42" y="65"/>
                      <a:pt x="40" y="74"/>
                    </a:cubicBezTo>
                    <a:cubicBezTo>
                      <a:pt x="37" y="84"/>
                      <a:pt x="35" y="94"/>
                      <a:pt x="35" y="104"/>
                    </a:cubicBezTo>
                    <a:cubicBezTo>
                      <a:pt x="35" y="116"/>
                      <a:pt x="37" y="127"/>
                      <a:pt x="40" y="136"/>
                    </a:cubicBezTo>
                    <a:cubicBezTo>
                      <a:pt x="43" y="145"/>
                      <a:pt x="47" y="153"/>
                      <a:pt x="53" y="159"/>
                    </a:cubicBezTo>
                    <a:cubicBezTo>
                      <a:pt x="58" y="166"/>
                      <a:pt x="64" y="171"/>
                      <a:pt x="72" y="174"/>
                    </a:cubicBezTo>
                    <a:cubicBezTo>
                      <a:pt x="79" y="177"/>
                      <a:pt x="87" y="179"/>
                      <a:pt x="96" y="179"/>
                    </a:cubicBezTo>
                    <a:cubicBezTo>
                      <a:pt x="105" y="179"/>
                      <a:pt x="113" y="177"/>
                      <a:pt x="121" y="174"/>
                    </a:cubicBezTo>
                    <a:cubicBezTo>
                      <a:pt x="128" y="171"/>
                      <a:pt x="135" y="167"/>
                      <a:pt x="140" y="160"/>
                    </a:cubicBezTo>
                    <a:cubicBezTo>
                      <a:pt x="146" y="154"/>
                      <a:pt x="150" y="147"/>
                      <a:pt x="153" y="137"/>
                    </a:cubicBezTo>
                    <a:cubicBezTo>
                      <a:pt x="156" y="128"/>
                      <a:pt x="158" y="118"/>
                      <a:pt x="158"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3" name="Freeform 26">
                <a:extLst>
                  <a:ext uri="{FF2B5EF4-FFF2-40B4-BE49-F238E27FC236}">
                    <a16:creationId xmlns:a16="http://schemas.microsoft.com/office/drawing/2014/main" id="{2B2EDA3C-84DE-4175-88D1-1F9DFB1E4D7B}"/>
                  </a:ext>
                </a:extLst>
              </p:cNvPr>
              <p:cNvSpPr>
                <a:spLocks noEditPoints="1"/>
              </p:cNvSpPr>
              <p:nvPr/>
            </p:nvSpPr>
            <p:spPr bwMode="black">
              <a:xfrm>
                <a:off x="9226280" y="4959385"/>
                <a:ext cx="108412" cy="169228"/>
              </a:xfrm>
              <a:custGeom>
                <a:avLst/>
                <a:gdLst/>
                <a:ahLst/>
                <a:cxnLst>
                  <a:cxn ang="0">
                    <a:pos x="139" y="137"/>
                  </a:cxn>
                  <a:cxn ang="0">
                    <a:pos x="135" y="169"/>
                  </a:cxn>
                  <a:cxn ang="0">
                    <a:pos x="122" y="194"/>
                  </a:cxn>
                  <a:cxn ang="0">
                    <a:pos x="102" y="211"/>
                  </a:cxn>
                  <a:cxn ang="0">
                    <a:pos x="74" y="217"/>
                  </a:cxn>
                  <a:cxn ang="0">
                    <a:pos x="60" y="215"/>
                  </a:cxn>
                  <a:cxn ang="0">
                    <a:pos x="49" y="211"/>
                  </a:cxn>
                  <a:cxn ang="0">
                    <a:pos x="40" y="204"/>
                  </a:cxn>
                  <a:cxn ang="0">
                    <a:pos x="33" y="195"/>
                  </a:cxn>
                  <a:cxn ang="0">
                    <a:pos x="32" y="195"/>
                  </a:cxn>
                  <a:cxn ang="0">
                    <a:pos x="32" y="213"/>
                  </a:cxn>
                  <a:cxn ang="0">
                    <a:pos x="0" y="213"/>
                  </a:cxn>
                  <a:cxn ang="0">
                    <a:pos x="0" y="0"/>
                  </a:cxn>
                  <a:cxn ang="0">
                    <a:pos x="32" y="0"/>
                  </a:cxn>
                  <a:cxn ang="0">
                    <a:pos x="32" y="92"/>
                  </a:cxn>
                  <a:cxn ang="0">
                    <a:pos x="33" y="92"/>
                  </a:cxn>
                  <a:cxn ang="0">
                    <a:pos x="41" y="82"/>
                  </a:cxn>
                  <a:cxn ang="0">
                    <a:pos x="52" y="73"/>
                  </a:cxn>
                  <a:cxn ang="0">
                    <a:pos x="65" y="68"/>
                  </a:cxn>
                  <a:cxn ang="0">
                    <a:pos x="80" y="66"/>
                  </a:cxn>
                  <a:cxn ang="0">
                    <a:pos x="107" y="72"/>
                  </a:cxn>
                  <a:cxn ang="0">
                    <a:pos x="125" y="87"/>
                  </a:cxn>
                  <a:cxn ang="0">
                    <a:pos x="136" y="110"/>
                  </a:cxn>
                  <a:cxn ang="0">
                    <a:pos x="139" y="137"/>
                  </a:cxn>
                  <a:cxn ang="0">
                    <a:pos x="106" y="137"/>
                  </a:cxn>
                  <a:cxn ang="0">
                    <a:pos x="103" y="118"/>
                  </a:cxn>
                  <a:cxn ang="0">
                    <a:pos x="96" y="104"/>
                  </a:cxn>
                  <a:cxn ang="0">
                    <a:pos x="85" y="95"/>
                  </a:cxn>
                  <a:cxn ang="0">
                    <a:pos x="70" y="92"/>
                  </a:cxn>
                  <a:cxn ang="0">
                    <a:pos x="54" y="95"/>
                  </a:cxn>
                  <a:cxn ang="0">
                    <a:pos x="42" y="104"/>
                  </a:cxn>
                  <a:cxn ang="0">
                    <a:pos x="35" y="118"/>
                  </a:cxn>
                  <a:cxn ang="0">
                    <a:pos x="32" y="135"/>
                  </a:cxn>
                  <a:cxn ang="0">
                    <a:pos x="32" y="154"/>
                  </a:cxn>
                  <a:cxn ang="0">
                    <a:pos x="34" y="168"/>
                  </a:cxn>
                  <a:cxn ang="0">
                    <a:pos x="42" y="180"/>
                  </a:cxn>
                  <a:cxn ang="0">
                    <a:pos x="53" y="187"/>
                  </a:cxn>
                  <a:cxn ang="0">
                    <a:pos x="67" y="190"/>
                  </a:cxn>
                  <a:cxn ang="0">
                    <a:pos x="83" y="187"/>
                  </a:cxn>
                  <a:cxn ang="0">
                    <a:pos x="95" y="177"/>
                  </a:cxn>
                  <a:cxn ang="0">
                    <a:pos x="103" y="160"/>
                  </a:cxn>
                  <a:cxn ang="0">
                    <a:pos x="106" y="137"/>
                  </a:cxn>
                </a:cxnLst>
                <a:rect l="0" t="0" r="r" b="b"/>
                <a:pathLst>
                  <a:path w="139" h="217">
                    <a:moveTo>
                      <a:pt x="139" y="137"/>
                    </a:moveTo>
                    <a:cubicBezTo>
                      <a:pt x="139" y="149"/>
                      <a:pt x="138" y="159"/>
                      <a:pt x="135" y="169"/>
                    </a:cubicBezTo>
                    <a:cubicBezTo>
                      <a:pt x="132" y="179"/>
                      <a:pt x="128" y="187"/>
                      <a:pt x="122" y="194"/>
                    </a:cubicBezTo>
                    <a:cubicBezTo>
                      <a:pt x="117" y="201"/>
                      <a:pt x="110" y="207"/>
                      <a:pt x="102" y="211"/>
                    </a:cubicBezTo>
                    <a:cubicBezTo>
                      <a:pt x="94" y="215"/>
                      <a:pt x="84" y="217"/>
                      <a:pt x="74" y="217"/>
                    </a:cubicBezTo>
                    <a:cubicBezTo>
                      <a:pt x="69" y="217"/>
                      <a:pt x="64" y="216"/>
                      <a:pt x="60" y="215"/>
                    </a:cubicBezTo>
                    <a:cubicBezTo>
                      <a:pt x="56" y="214"/>
                      <a:pt x="52" y="212"/>
                      <a:pt x="49" y="211"/>
                    </a:cubicBezTo>
                    <a:cubicBezTo>
                      <a:pt x="45" y="209"/>
                      <a:pt x="42" y="206"/>
                      <a:pt x="40" y="204"/>
                    </a:cubicBezTo>
                    <a:cubicBezTo>
                      <a:pt x="37" y="201"/>
                      <a:pt x="35" y="198"/>
                      <a:pt x="33" y="195"/>
                    </a:cubicBezTo>
                    <a:cubicBezTo>
                      <a:pt x="32" y="195"/>
                      <a:pt x="32" y="195"/>
                      <a:pt x="32" y="195"/>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5"/>
                      <a:pt x="41" y="82"/>
                    </a:cubicBezTo>
                    <a:cubicBezTo>
                      <a:pt x="44" y="78"/>
                      <a:pt x="48" y="76"/>
                      <a:pt x="52" y="73"/>
                    </a:cubicBezTo>
                    <a:cubicBezTo>
                      <a:pt x="56" y="71"/>
                      <a:pt x="60" y="69"/>
                      <a:pt x="65" y="68"/>
                    </a:cubicBezTo>
                    <a:cubicBezTo>
                      <a:pt x="69" y="67"/>
                      <a:pt x="75" y="66"/>
                      <a:pt x="80" y="66"/>
                    </a:cubicBezTo>
                    <a:cubicBezTo>
                      <a:pt x="91" y="66"/>
                      <a:pt x="100" y="68"/>
                      <a:pt x="107" y="72"/>
                    </a:cubicBezTo>
                    <a:cubicBezTo>
                      <a:pt x="114" y="75"/>
                      <a:pt x="121" y="81"/>
                      <a:pt x="125" y="87"/>
                    </a:cubicBezTo>
                    <a:cubicBezTo>
                      <a:pt x="130" y="94"/>
                      <a:pt x="134" y="101"/>
                      <a:pt x="136" y="110"/>
                    </a:cubicBezTo>
                    <a:cubicBezTo>
                      <a:pt x="138" y="119"/>
                      <a:pt x="139" y="128"/>
                      <a:pt x="139" y="137"/>
                    </a:cubicBezTo>
                    <a:close/>
                    <a:moveTo>
                      <a:pt x="106" y="137"/>
                    </a:moveTo>
                    <a:cubicBezTo>
                      <a:pt x="106" y="130"/>
                      <a:pt x="105" y="124"/>
                      <a:pt x="103" y="118"/>
                    </a:cubicBezTo>
                    <a:cubicBezTo>
                      <a:pt x="102" y="113"/>
                      <a:pt x="99" y="108"/>
                      <a:pt x="96" y="104"/>
                    </a:cubicBezTo>
                    <a:cubicBezTo>
                      <a:pt x="93" y="101"/>
                      <a:pt x="89" y="98"/>
                      <a:pt x="85" y="95"/>
                    </a:cubicBezTo>
                    <a:cubicBezTo>
                      <a:pt x="81" y="93"/>
                      <a:pt x="75" y="92"/>
                      <a:pt x="70" y="92"/>
                    </a:cubicBezTo>
                    <a:cubicBezTo>
                      <a:pt x="64" y="92"/>
                      <a:pt x="59" y="93"/>
                      <a:pt x="54" y="95"/>
                    </a:cubicBezTo>
                    <a:cubicBezTo>
                      <a:pt x="50" y="98"/>
                      <a:pt x="46" y="100"/>
                      <a:pt x="42" y="104"/>
                    </a:cubicBezTo>
                    <a:cubicBezTo>
                      <a:pt x="39" y="108"/>
                      <a:pt x="36" y="112"/>
                      <a:pt x="35" y="118"/>
                    </a:cubicBezTo>
                    <a:cubicBezTo>
                      <a:pt x="33" y="123"/>
                      <a:pt x="32" y="129"/>
                      <a:pt x="32" y="135"/>
                    </a:cubicBezTo>
                    <a:cubicBezTo>
                      <a:pt x="32" y="154"/>
                      <a:pt x="32" y="154"/>
                      <a:pt x="32" y="154"/>
                    </a:cubicBezTo>
                    <a:cubicBezTo>
                      <a:pt x="32" y="159"/>
                      <a:pt x="33" y="164"/>
                      <a:pt x="34" y="168"/>
                    </a:cubicBezTo>
                    <a:cubicBezTo>
                      <a:pt x="36" y="172"/>
                      <a:pt x="39" y="176"/>
                      <a:pt x="42" y="180"/>
                    </a:cubicBezTo>
                    <a:cubicBezTo>
                      <a:pt x="45" y="183"/>
                      <a:pt x="48" y="185"/>
                      <a:pt x="53" y="187"/>
                    </a:cubicBezTo>
                    <a:cubicBezTo>
                      <a:pt x="57" y="189"/>
                      <a:pt x="62" y="190"/>
                      <a:pt x="67" y="190"/>
                    </a:cubicBezTo>
                    <a:cubicBezTo>
                      <a:pt x="73" y="190"/>
                      <a:pt x="78" y="189"/>
                      <a:pt x="83" y="187"/>
                    </a:cubicBezTo>
                    <a:cubicBezTo>
                      <a:pt x="88" y="185"/>
                      <a:pt x="92" y="181"/>
                      <a:pt x="95" y="177"/>
                    </a:cubicBezTo>
                    <a:cubicBezTo>
                      <a:pt x="99" y="172"/>
                      <a:pt x="101" y="167"/>
                      <a:pt x="103" y="160"/>
                    </a:cubicBezTo>
                    <a:cubicBezTo>
                      <a:pt x="105" y="153"/>
                      <a:pt x="106" y="146"/>
                      <a:pt x="106" y="13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4" name="Freeform 27">
                <a:extLst>
                  <a:ext uri="{FF2B5EF4-FFF2-40B4-BE49-F238E27FC236}">
                    <a16:creationId xmlns:a16="http://schemas.microsoft.com/office/drawing/2014/main" id="{70168D02-9B20-4AE7-971C-9535679EEB7A}"/>
                  </a:ext>
                </a:extLst>
              </p:cNvPr>
              <p:cNvSpPr>
                <a:spLocks/>
              </p:cNvSpPr>
              <p:nvPr/>
            </p:nvSpPr>
            <p:spPr bwMode="black">
              <a:xfrm>
                <a:off x="9356837" y="5011608"/>
                <a:ext cx="64783" cy="114031"/>
              </a:xfrm>
              <a:custGeom>
                <a:avLst/>
                <a:gdLst/>
                <a:ahLst/>
                <a:cxnLst>
                  <a:cxn ang="0">
                    <a:pos x="79" y="32"/>
                  </a:cxn>
                  <a:cxn ang="0">
                    <a:pos x="75" y="31"/>
                  </a:cxn>
                  <a:cxn ang="0">
                    <a:pos x="69" y="29"/>
                  </a:cxn>
                  <a:cxn ang="0">
                    <a:pos x="64" y="29"/>
                  </a:cxn>
                  <a:cxn ang="0">
                    <a:pos x="52" y="32"/>
                  </a:cxn>
                  <a:cxn ang="0">
                    <a:pos x="42" y="41"/>
                  </a:cxn>
                  <a:cxn ang="0">
                    <a:pos x="35" y="54"/>
                  </a:cxn>
                  <a:cxn ang="0">
                    <a:pos x="32" y="73"/>
                  </a:cxn>
                  <a:cxn ang="0">
                    <a:pos x="32" y="146"/>
                  </a:cxn>
                  <a:cxn ang="0">
                    <a:pos x="0" y="146"/>
                  </a:cxn>
                  <a:cxn ang="0">
                    <a:pos x="0" y="2"/>
                  </a:cxn>
                  <a:cxn ang="0">
                    <a:pos x="32" y="2"/>
                  </a:cxn>
                  <a:cxn ang="0">
                    <a:pos x="32" y="30"/>
                  </a:cxn>
                  <a:cxn ang="0">
                    <a:pos x="33" y="30"/>
                  </a:cxn>
                  <a:cxn ang="0">
                    <a:pos x="40" y="17"/>
                  </a:cxn>
                  <a:cxn ang="0">
                    <a:pos x="49"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5" y="31"/>
                    </a:cubicBezTo>
                    <a:cubicBezTo>
                      <a:pt x="73" y="30"/>
                      <a:pt x="71" y="30"/>
                      <a:pt x="69" y="29"/>
                    </a:cubicBezTo>
                    <a:cubicBezTo>
                      <a:pt x="68" y="29"/>
                      <a:pt x="66" y="29"/>
                      <a:pt x="64" y="29"/>
                    </a:cubicBezTo>
                    <a:cubicBezTo>
                      <a:pt x="60" y="29"/>
                      <a:pt x="55" y="30"/>
                      <a:pt x="52" y="32"/>
                    </a:cubicBezTo>
                    <a:cubicBezTo>
                      <a:pt x="48" y="34"/>
                      <a:pt x="44" y="37"/>
                      <a:pt x="42" y="41"/>
                    </a:cubicBezTo>
                    <a:cubicBezTo>
                      <a:pt x="39" y="44"/>
                      <a:pt x="37"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9" y="7"/>
                    </a:cubicBezTo>
                    <a:cubicBezTo>
                      <a:pt x="52" y="5"/>
                      <a:pt x="55" y="3"/>
                      <a:pt x="59" y="2"/>
                    </a:cubicBezTo>
                    <a:cubicBezTo>
                      <a:pt x="62" y="0"/>
                      <a:pt x="66" y="0"/>
                      <a:pt x="70" y="0"/>
                    </a:cubicBezTo>
                    <a:cubicBezTo>
                      <a:pt x="72" y="0"/>
                      <a:pt x="75"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5" name="Freeform 28">
                <a:extLst>
                  <a:ext uri="{FF2B5EF4-FFF2-40B4-BE49-F238E27FC236}">
                    <a16:creationId xmlns:a16="http://schemas.microsoft.com/office/drawing/2014/main" id="{7ABD9A18-E345-4A7A-AA0B-5269C62305FA}"/>
                  </a:ext>
                </a:extLst>
              </p:cNvPr>
              <p:cNvSpPr>
                <a:spLocks noEditPoints="1"/>
              </p:cNvSpPr>
              <p:nvPr/>
            </p:nvSpPr>
            <p:spPr bwMode="black">
              <a:xfrm>
                <a:off x="9432527" y="4958394"/>
                <a:ext cx="31069" cy="16724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6" name="Freeform 29">
                <a:extLst>
                  <a:ext uri="{FF2B5EF4-FFF2-40B4-BE49-F238E27FC236}">
                    <a16:creationId xmlns:a16="http://schemas.microsoft.com/office/drawing/2014/main" id="{FD6D23F7-DB2C-47EF-BD56-B04F41BC7B9C}"/>
                  </a:ext>
                </a:extLst>
              </p:cNvPr>
              <p:cNvSpPr>
                <a:spLocks noEditPoints="1"/>
              </p:cNvSpPr>
              <p:nvPr/>
            </p:nvSpPr>
            <p:spPr bwMode="black">
              <a:xfrm>
                <a:off x="9481775" y="5010947"/>
                <a:ext cx="109073" cy="167906"/>
              </a:xfrm>
              <a:custGeom>
                <a:avLst/>
                <a:gdLst/>
                <a:ahLst/>
                <a:cxnLst>
                  <a:cxn ang="0">
                    <a:pos x="135" y="166"/>
                  </a:cxn>
                  <a:cxn ang="0">
                    <a:pos x="121" y="192"/>
                  </a:cxn>
                  <a:cxn ang="0">
                    <a:pos x="96" y="209"/>
                  </a:cxn>
                  <a:cxn ang="0">
                    <a:pos x="59" y="215"/>
                  </a:cxn>
                  <a:cxn ang="0">
                    <a:pos x="44" y="214"/>
                  </a:cxn>
                  <a:cxn ang="0">
                    <a:pos x="31" y="212"/>
                  </a:cxn>
                  <a:cxn ang="0">
                    <a:pos x="20" y="209"/>
                  </a:cxn>
                  <a:cxn ang="0">
                    <a:pos x="11" y="206"/>
                  </a:cxn>
                  <a:cxn ang="0">
                    <a:pos x="11" y="175"/>
                  </a:cxn>
                  <a:cxn ang="0">
                    <a:pos x="21" y="180"/>
                  </a:cxn>
                  <a:cxn ang="0">
                    <a:pos x="32" y="184"/>
                  </a:cxn>
                  <a:cxn ang="0">
                    <a:pos x="45" y="187"/>
                  </a:cxn>
                  <a:cxn ang="0">
                    <a:pos x="58" y="189"/>
                  </a:cxn>
                  <a:cxn ang="0">
                    <a:pos x="81" y="185"/>
                  </a:cxn>
                  <a:cxn ang="0">
                    <a:pos x="96" y="174"/>
                  </a:cxn>
                  <a:cxn ang="0">
                    <a:pos x="105" y="158"/>
                  </a:cxn>
                  <a:cxn ang="0">
                    <a:pos x="108" y="138"/>
                  </a:cxn>
                  <a:cxn ang="0">
                    <a:pos x="108" y="124"/>
                  </a:cxn>
                  <a:cxn ang="0">
                    <a:pos x="107" y="124"/>
                  </a:cxn>
                  <a:cxn ang="0">
                    <a:pos x="88" y="144"/>
                  </a:cxn>
                  <a:cxn ang="0">
                    <a:pos x="60" y="151"/>
                  </a:cxn>
                  <a:cxn ang="0">
                    <a:pos x="35" y="146"/>
                  </a:cxn>
                  <a:cxn ang="0">
                    <a:pos x="16" y="131"/>
                  </a:cxn>
                  <a:cxn ang="0">
                    <a:pos x="4" y="109"/>
                  </a:cxn>
                  <a:cxn ang="0">
                    <a:pos x="0" y="80"/>
                  </a:cxn>
                  <a:cxn ang="0">
                    <a:pos x="5" y="47"/>
                  </a:cxn>
                  <a:cxn ang="0">
                    <a:pos x="18" y="22"/>
                  </a:cxn>
                  <a:cxn ang="0">
                    <a:pos x="39" y="5"/>
                  </a:cxn>
                  <a:cxn ang="0">
                    <a:pos x="66" y="0"/>
                  </a:cxn>
                  <a:cxn ang="0">
                    <a:pos x="91" y="6"/>
                  </a:cxn>
                  <a:cxn ang="0">
                    <a:pos x="107" y="21"/>
                  </a:cxn>
                  <a:cxn ang="0">
                    <a:pos x="108" y="21"/>
                  </a:cxn>
                  <a:cxn ang="0">
                    <a:pos x="108" y="3"/>
                  </a:cxn>
                  <a:cxn ang="0">
                    <a:pos x="140" y="3"/>
                  </a:cxn>
                  <a:cxn ang="0">
                    <a:pos x="140" y="134"/>
                  </a:cxn>
                  <a:cxn ang="0">
                    <a:pos x="135" y="166"/>
                  </a:cxn>
                  <a:cxn ang="0">
                    <a:pos x="108" y="63"/>
                  </a:cxn>
                  <a:cxn ang="0">
                    <a:pos x="105" y="49"/>
                  </a:cxn>
                  <a:cxn ang="0">
                    <a:pos x="98" y="37"/>
                  </a:cxn>
                  <a:cxn ang="0">
                    <a:pos x="87" y="29"/>
                  </a:cxn>
                  <a:cxn ang="0">
                    <a:pos x="73" y="26"/>
                  </a:cxn>
                  <a:cxn ang="0">
                    <a:pos x="57" y="30"/>
                  </a:cxn>
                  <a:cxn ang="0">
                    <a:pos x="44" y="39"/>
                  </a:cxn>
                  <a:cxn ang="0">
                    <a:pos x="37" y="56"/>
                  </a:cxn>
                  <a:cxn ang="0">
                    <a:pos x="34" y="79"/>
                  </a:cxn>
                  <a:cxn ang="0">
                    <a:pos x="36" y="97"/>
                  </a:cxn>
                  <a:cxn ang="0">
                    <a:pos x="43" y="111"/>
                  </a:cxn>
                  <a:cxn ang="0">
                    <a:pos x="55" y="121"/>
                  </a:cxn>
                  <a:cxn ang="0">
                    <a:pos x="70" y="124"/>
                  </a:cxn>
                  <a:cxn ang="0">
                    <a:pos x="85" y="121"/>
                  </a:cxn>
                  <a:cxn ang="0">
                    <a:pos x="97" y="112"/>
                  </a:cxn>
                  <a:cxn ang="0">
                    <a:pos x="105" y="98"/>
                  </a:cxn>
                  <a:cxn ang="0">
                    <a:pos x="108" y="80"/>
                  </a:cxn>
                  <a:cxn ang="0">
                    <a:pos x="108" y="63"/>
                  </a:cxn>
                </a:cxnLst>
                <a:rect l="0" t="0" r="r" b="b"/>
                <a:pathLst>
                  <a:path w="140" h="215">
                    <a:moveTo>
                      <a:pt x="135" y="166"/>
                    </a:moveTo>
                    <a:cubicBezTo>
                      <a:pt x="132" y="176"/>
                      <a:pt x="127" y="185"/>
                      <a:pt x="121" y="192"/>
                    </a:cubicBezTo>
                    <a:cubicBezTo>
                      <a:pt x="114" y="199"/>
                      <a:pt x="106" y="205"/>
                      <a:pt x="96" y="209"/>
                    </a:cubicBezTo>
                    <a:cubicBezTo>
                      <a:pt x="85" y="213"/>
                      <a:pt x="73" y="215"/>
                      <a:pt x="59" y="215"/>
                    </a:cubicBezTo>
                    <a:cubicBezTo>
                      <a:pt x="54" y="215"/>
                      <a:pt x="49" y="214"/>
                      <a:pt x="44" y="214"/>
                    </a:cubicBezTo>
                    <a:cubicBezTo>
                      <a:pt x="39" y="213"/>
                      <a:pt x="35" y="213"/>
                      <a:pt x="31" y="212"/>
                    </a:cubicBezTo>
                    <a:cubicBezTo>
                      <a:pt x="26" y="211"/>
                      <a:pt x="23" y="210"/>
                      <a:pt x="20" y="209"/>
                    </a:cubicBezTo>
                    <a:cubicBezTo>
                      <a:pt x="16" y="208"/>
                      <a:pt x="14" y="207"/>
                      <a:pt x="11" y="206"/>
                    </a:cubicBezTo>
                    <a:cubicBezTo>
                      <a:pt x="11" y="175"/>
                      <a:pt x="11" y="175"/>
                      <a:pt x="11" y="175"/>
                    </a:cubicBezTo>
                    <a:cubicBezTo>
                      <a:pt x="15" y="177"/>
                      <a:pt x="18" y="178"/>
                      <a:pt x="21" y="180"/>
                    </a:cubicBezTo>
                    <a:cubicBezTo>
                      <a:pt x="25" y="182"/>
                      <a:pt x="28" y="183"/>
                      <a:pt x="32" y="184"/>
                    </a:cubicBezTo>
                    <a:cubicBezTo>
                      <a:pt x="36" y="186"/>
                      <a:pt x="40" y="187"/>
                      <a:pt x="45" y="187"/>
                    </a:cubicBezTo>
                    <a:cubicBezTo>
                      <a:pt x="49" y="188"/>
                      <a:pt x="54" y="189"/>
                      <a:pt x="58" y="189"/>
                    </a:cubicBezTo>
                    <a:cubicBezTo>
                      <a:pt x="67" y="189"/>
                      <a:pt x="75" y="187"/>
                      <a:pt x="81" y="185"/>
                    </a:cubicBezTo>
                    <a:cubicBezTo>
                      <a:pt x="87" y="182"/>
                      <a:pt x="92" y="179"/>
                      <a:pt x="96" y="174"/>
                    </a:cubicBezTo>
                    <a:cubicBezTo>
                      <a:pt x="100" y="170"/>
                      <a:pt x="103" y="164"/>
                      <a:pt x="105" y="158"/>
                    </a:cubicBezTo>
                    <a:cubicBezTo>
                      <a:pt x="107" y="152"/>
                      <a:pt x="108" y="145"/>
                      <a:pt x="108" y="138"/>
                    </a:cubicBezTo>
                    <a:cubicBezTo>
                      <a:pt x="108" y="124"/>
                      <a:pt x="108" y="124"/>
                      <a:pt x="108" y="124"/>
                    </a:cubicBezTo>
                    <a:cubicBezTo>
                      <a:pt x="107" y="124"/>
                      <a:pt x="107" y="124"/>
                      <a:pt x="107" y="124"/>
                    </a:cubicBezTo>
                    <a:cubicBezTo>
                      <a:pt x="102" y="133"/>
                      <a:pt x="96" y="139"/>
                      <a:pt x="88" y="144"/>
                    </a:cubicBezTo>
                    <a:cubicBezTo>
                      <a:pt x="81" y="148"/>
                      <a:pt x="71" y="151"/>
                      <a:pt x="60" y="151"/>
                    </a:cubicBezTo>
                    <a:cubicBezTo>
                      <a:pt x="51" y="151"/>
                      <a:pt x="43" y="149"/>
                      <a:pt x="35" y="146"/>
                    </a:cubicBezTo>
                    <a:cubicBezTo>
                      <a:pt x="28" y="142"/>
                      <a:pt x="22" y="137"/>
                      <a:pt x="16" y="131"/>
                    </a:cubicBezTo>
                    <a:cubicBezTo>
                      <a:pt x="11" y="125"/>
                      <a:pt x="7" y="118"/>
                      <a:pt x="4" y="109"/>
                    </a:cubicBezTo>
                    <a:cubicBezTo>
                      <a:pt x="2" y="100"/>
                      <a:pt x="0" y="91"/>
                      <a:pt x="0" y="80"/>
                    </a:cubicBezTo>
                    <a:cubicBezTo>
                      <a:pt x="0" y="68"/>
                      <a:pt x="2" y="57"/>
                      <a:pt x="5" y="47"/>
                    </a:cubicBezTo>
                    <a:cubicBezTo>
                      <a:pt x="8" y="37"/>
                      <a:pt x="12" y="29"/>
                      <a:pt x="18" y="22"/>
                    </a:cubicBezTo>
                    <a:cubicBezTo>
                      <a:pt x="24" y="15"/>
                      <a:pt x="31" y="9"/>
                      <a:pt x="39" y="5"/>
                    </a:cubicBezTo>
                    <a:cubicBezTo>
                      <a:pt x="47" y="2"/>
                      <a:pt x="56" y="0"/>
                      <a:pt x="66" y="0"/>
                    </a:cubicBezTo>
                    <a:cubicBezTo>
                      <a:pt x="76" y="0"/>
                      <a:pt x="84" y="2"/>
                      <a:pt x="91" y="6"/>
                    </a:cubicBezTo>
                    <a:cubicBezTo>
                      <a:pt x="98" y="10"/>
                      <a:pt x="103" y="15"/>
                      <a:pt x="107" y="21"/>
                    </a:cubicBezTo>
                    <a:cubicBezTo>
                      <a:pt x="108" y="21"/>
                      <a:pt x="108" y="21"/>
                      <a:pt x="108" y="21"/>
                    </a:cubicBezTo>
                    <a:cubicBezTo>
                      <a:pt x="108" y="3"/>
                      <a:pt x="108" y="3"/>
                      <a:pt x="108" y="3"/>
                    </a:cubicBezTo>
                    <a:cubicBezTo>
                      <a:pt x="140" y="3"/>
                      <a:pt x="140" y="3"/>
                      <a:pt x="140" y="3"/>
                    </a:cubicBezTo>
                    <a:cubicBezTo>
                      <a:pt x="140" y="134"/>
                      <a:pt x="140" y="134"/>
                      <a:pt x="140" y="134"/>
                    </a:cubicBezTo>
                    <a:cubicBezTo>
                      <a:pt x="140" y="145"/>
                      <a:pt x="138" y="156"/>
                      <a:pt x="135" y="166"/>
                    </a:cubicBezTo>
                    <a:close/>
                    <a:moveTo>
                      <a:pt x="108" y="63"/>
                    </a:moveTo>
                    <a:cubicBezTo>
                      <a:pt x="108" y="59"/>
                      <a:pt x="107" y="54"/>
                      <a:pt x="105" y="49"/>
                    </a:cubicBezTo>
                    <a:cubicBezTo>
                      <a:pt x="103" y="45"/>
                      <a:pt x="101" y="41"/>
                      <a:pt x="98" y="37"/>
                    </a:cubicBezTo>
                    <a:cubicBezTo>
                      <a:pt x="95" y="34"/>
                      <a:pt x="91" y="31"/>
                      <a:pt x="87" y="29"/>
                    </a:cubicBezTo>
                    <a:cubicBezTo>
                      <a:pt x="83" y="27"/>
                      <a:pt x="78" y="26"/>
                      <a:pt x="73" y="26"/>
                    </a:cubicBezTo>
                    <a:cubicBezTo>
                      <a:pt x="67" y="26"/>
                      <a:pt x="61" y="27"/>
                      <a:pt x="57" y="30"/>
                    </a:cubicBezTo>
                    <a:cubicBezTo>
                      <a:pt x="52" y="32"/>
                      <a:pt x="48" y="35"/>
                      <a:pt x="44" y="39"/>
                    </a:cubicBezTo>
                    <a:cubicBezTo>
                      <a:pt x="41" y="44"/>
                      <a:pt x="39" y="49"/>
                      <a:pt x="37" y="56"/>
                    </a:cubicBezTo>
                    <a:cubicBezTo>
                      <a:pt x="35" y="62"/>
                      <a:pt x="34" y="70"/>
                      <a:pt x="34" y="79"/>
                    </a:cubicBezTo>
                    <a:cubicBezTo>
                      <a:pt x="34" y="85"/>
                      <a:pt x="35" y="91"/>
                      <a:pt x="36" y="97"/>
                    </a:cubicBezTo>
                    <a:cubicBezTo>
                      <a:pt x="38" y="102"/>
                      <a:pt x="40" y="107"/>
                      <a:pt x="43" y="111"/>
                    </a:cubicBezTo>
                    <a:cubicBezTo>
                      <a:pt x="46" y="115"/>
                      <a:pt x="50" y="118"/>
                      <a:pt x="55" y="121"/>
                    </a:cubicBezTo>
                    <a:cubicBezTo>
                      <a:pt x="59" y="123"/>
                      <a:pt x="64" y="124"/>
                      <a:pt x="70" y="124"/>
                    </a:cubicBezTo>
                    <a:cubicBezTo>
                      <a:pt x="75" y="124"/>
                      <a:pt x="80" y="123"/>
                      <a:pt x="85" y="121"/>
                    </a:cubicBezTo>
                    <a:cubicBezTo>
                      <a:pt x="90" y="119"/>
                      <a:pt x="94" y="116"/>
                      <a:pt x="97" y="112"/>
                    </a:cubicBezTo>
                    <a:cubicBezTo>
                      <a:pt x="100" y="108"/>
                      <a:pt x="103" y="104"/>
                      <a:pt x="105" y="98"/>
                    </a:cubicBezTo>
                    <a:cubicBezTo>
                      <a:pt x="107" y="93"/>
                      <a:pt x="108" y="86"/>
                      <a:pt x="108" y="80"/>
                    </a:cubicBezTo>
                    <a:lnTo>
                      <a:pt x="108" y="6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7" name="Freeform 30">
                <a:extLst>
                  <a:ext uri="{FF2B5EF4-FFF2-40B4-BE49-F238E27FC236}">
                    <a16:creationId xmlns:a16="http://schemas.microsoft.com/office/drawing/2014/main" id="{BCEDD0E8-61A9-4852-922E-0E5070AA193E}"/>
                  </a:ext>
                </a:extLst>
              </p:cNvPr>
              <p:cNvSpPr>
                <a:spLocks noEditPoints="1"/>
              </p:cNvSpPr>
              <p:nvPr/>
            </p:nvSpPr>
            <p:spPr bwMode="black">
              <a:xfrm>
                <a:off x="9611340" y="5010947"/>
                <a:ext cx="93538" cy="11766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8" name="Freeform 31">
                <a:extLst>
                  <a:ext uri="{FF2B5EF4-FFF2-40B4-BE49-F238E27FC236}">
                    <a16:creationId xmlns:a16="http://schemas.microsoft.com/office/drawing/2014/main" id="{71153A28-E9C2-448E-BBAD-D5991FE8AB5E}"/>
                  </a:ext>
                </a:extLst>
              </p:cNvPr>
              <p:cNvSpPr>
                <a:spLocks noEditPoints="1"/>
              </p:cNvSpPr>
              <p:nvPr/>
            </p:nvSpPr>
            <p:spPr bwMode="black">
              <a:xfrm>
                <a:off x="9721405" y="4959385"/>
                <a:ext cx="109073" cy="169228"/>
              </a:xfrm>
              <a:custGeom>
                <a:avLst/>
                <a:gdLst/>
                <a:ahLst/>
                <a:cxnLst>
                  <a:cxn ang="0">
                    <a:pos x="107" y="213"/>
                  </a:cxn>
                  <a:cxn ang="0">
                    <a:pos x="107" y="191"/>
                  </a:cxn>
                  <a:cxn ang="0">
                    <a:pos x="107" y="191"/>
                  </a:cxn>
                  <a:cxn ang="0">
                    <a:pos x="98" y="201"/>
                  </a:cxn>
                  <a:cxn ang="0">
                    <a:pos x="88" y="210"/>
                  </a:cxn>
                  <a:cxn ang="0">
                    <a:pos x="75" y="215"/>
                  </a:cxn>
                  <a:cxn ang="0">
                    <a:pos x="59" y="217"/>
                  </a:cxn>
                  <a:cxn ang="0">
                    <a:pos x="36" y="212"/>
                  </a:cxn>
                  <a:cxn ang="0">
                    <a:pos x="17" y="198"/>
                  </a:cxn>
                  <a:cxn ang="0">
                    <a:pos x="4" y="176"/>
                  </a:cxn>
                  <a:cxn ang="0">
                    <a:pos x="0" y="145"/>
                  </a:cxn>
                  <a:cxn ang="0">
                    <a:pos x="5" y="112"/>
                  </a:cxn>
                  <a:cxn ang="0">
                    <a:pos x="18" y="87"/>
                  </a:cxn>
                  <a:cxn ang="0">
                    <a:pos x="39" y="71"/>
                  </a:cxn>
                  <a:cxn ang="0">
                    <a:pos x="66" y="66"/>
                  </a:cxn>
                  <a:cxn ang="0">
                    <a:pos x="80" y="67"/>
                  </a:cxn>
                  <a:cxn ang="0">
                    <a:pos x="91" y="72"/>
                  </a:cxn>
                  <a:cxn ang="0">
                    <a:pos x="100" y="79"/>
                  </a:cxn>
                  <a:cxn ang="0">
                    <a:pos x="107" y="87"/>
                  </a:cxn>
                  <a:cxn ang="0">
                    <a:pos x="107" y="87"/>
                  </a:cxn>
                  <a:cxn ang="0">
                    <a:pos x="107" y="0"/>
                  </a:cxn>
                  <a:cxn ang="0">
                    <a:pos x="140" y="0"/>
                  </a:cxn>
                  <a:cxn ang="0">
                    <a:pos x="140" y="213"/>
                  </a:cxn>
                  <a:cxn ang="0">
                    <a:pos x="107" y="213"/>
                  </a:cxn>
                  <a:cxn ang="0">
                    <a:pos x="107" y="129"/>
                  </a:cxn>
                  <a:cxn ang="0">
                    <a:pos x="105" y="115"/>
                  </a:cxn>
                  <a:cxn ang="0">
                    <a:pos x="97" y="103"/>
                  </a:cxn>
                  <a:cxn ang="0">
                    <a:pos x="86" y="95"/>
                  </a:cxn>
                  <a:cxn ang="0">
                    <a:pos x="72" y="92"/>
                  </a:cxn>
                  <a:cxn ang="0">
                    <a:pos x="55" y="96"/>
                  </a:cxn>
                  <a:cxn ang="0">
                    <a:pos x="43" y="106"/>
                  </a:cxn>
                  <a:cxn ang="0">
                    <a:pos x="36" y="123"/>
                  </a:cxn>
                  <a:cxn ang="0">
                    <a:pos x="34" y="144"/>
                  </a:cxn>
                  <a:cxn ang="0">
                    <a:pos x="36" y="164"/>
                  </a:cxn>
                  <a:cxn ang="0">
                    <a:pos x="44" y="179"/>
                  </a:cxn>
                  <a:cxn ang="0">
                    <a:pos x="56" y="187"/>
                  </a:cxn>
                  <a:cxn ang="0">
                    <a:pos x="70" y="190"/>
                  </a:cxn>
                  <a:cxn ang="0">
                    <a:pos x="85" y="187"/>
                  </a:cxn>
                  <a:cxn ang="0">
                    <a:pos x="96" y="178"/>
                  </a:cxn>
                  <a:cxn ang="0">
                    <a:pos x="104" y="164"/>
                  </a:cxn>
                  <a:cxn ang="0">
                    <a:pos x="107" y="145"/>
                  </a:cxn>
                  <a:cxn ang="0">
                    <a:pos x="107" y="129"/>
                  </a:cxn>
                </a:cxnLst>
                <a:rect l="0" t="0" r="r" b="b"/>
                <a:pathLst>
                  <a:path w="140" h="217">
                    <a:moveTo>
                      <a:pt x="107" y="213"/>
                    </a:moveTo>
                    <a:cubicBezTo>
                      <a:pt x="107" y="191"/>
                      <a:pt x="107" y="191"/>
                      <a:pt x="107" y="191"/>
                    </a:cubicBezTo>
                    <a:cubicBezTo>
                      <a:pt x="107" y="191"/>
                      <a:pt x="107" y="191"/>
                      <a:pt x="107" y="191"/>
                    </a:cubicBezTo>
                    <a:cubicBezTo>
                      <a:pt x="104" y="195"/>
                      <a:pt x="102" y="198"/>
                      <a:pt x="98" y="201"/>
                    </a:cubicBezTo>
                    <a:cubicBezTo>
                      <a:pt x="95" y="205"/>
                      <a:pt x="92" y="207"/>
                      <a:pt x="88" y="210"/>
                    </a:cubicBezTo>
                    <a:cubicBezTo>
                      <a:pt x="84" y="212"/>
                      <a:pt x="80" y="214"/>
                      <a:pt x="75" y="215"/>
                    </a:cubicBezTo>
                    <a:cubicBezTo>
                      <a:pt x="70" y="216"/>
                      <a:pt x="65" y="217"/>
                      <a:pt x="59" y="217"/>
                    </a:cubicBezTo>
                    <a:cubicBezTo>
                      <a:pt x="51" y="217"/>
                      <a:pt x="43" y="215"/>
                      <a:pt x="36" y="212"/>
                    </a:cubicBezTo>
                    <a:cubicBezTo>
                      <a:pt x="28" y="209"/>
                      <a:pt x="22" y="204"/>
                      <a:pt x="17" y="198"/>
                    </a:cubicBezTo>
                    <a:cubicBezTo>
                      <a:pt x="11" y="192"/>
                      <a:pt x="7" y="185"/>
                      <a:pt x="4" y="176"/>
                    </a:cubicBezTo>
                    <a:cubicBezTo>
                      <a:pt x="1" y="167"/>
                      <a:pt x="0" y="156"/>
                      <a:pt x="0" y="145"/>
                    </a:cubicBezTo>
                    <a:cubicBezTo>
                      <a:pt x="0" y="133"/>
                      <a:pt x="1" y="122"/>
                      <a:pt x="5" y="112"/>
                    </a:cubicBezTo>
                    <a:cubicBezTo>
                      <a:pt x="8" y="102"/>
                      <a:pt x="12" y="94"/>
                      <a:pt x="18" y="87"/>
                    </a:cubicBezTo>
                    <a:cubicBezTo>
                      <a:pt x="24" y="80"/>
                      <a:pt x="31" y="75"/>
                      <a:pt x="39" y="71"/>
                    </a:cubicBezTo>
                    <a:cubicBezTo>
                      <a:pt x="47" y="68"/>
                      <a:pt x="56" y="66"/>
                      <a:pt x="66" y="66"/>
                    </a:cubicBezTo>
                    <a:cubicBezTo>
                      <a:pt x="71" y="66"/>
                      <a:pt x="75" y="66"/>
                      <a:pt x="80" y="67"/>
                    </a:cubicBezTo>
                    <a:cubicBezTo>
                      <a:pt x="84" y="69"/>
                      <a:pt x="88" y="70"/>
                      <a:pt x="91" y="72"/>
                    </a:cubicBezTo>
                    <a:cubicBezTo>
                      <a:pt x="94" y="74"/>
                      <a:pt x="97" y="76"/>
                      <a:pt x="100" y="79"/>
                    </a:cubicBezTo>
                    <a:cubicBezTo>
                      <a:pt x="103" y="81"/>
                      <a:pt x="105" y="84"/>
                      <a:pt x="107" y="87"/>
                    </a:cubicBezTo>
                    <a:cubicBezTo>
                      <a:pt x="107" y="87"/>
                      <a:pt x="107" y="87"/>
                      <a:pt x="107" y="87"/>
                    </a:cubicBezTo>
                    <a:cubicBezTo>
                      <a:pt x="107" y="0"/>
                      <a:pt x="107" y="0"/>
                      <a:pt x="107" y="0"/>
                    </a:cubicBezTo>
                    <a:cubicBezTo>
                      <a:pt x="140" y="0"/>
                      <a:pt x="140" y="0"/>
                      <a:pt x="140" y="0"/>
                    </a:cubicBezTo>
                    <a:cubicBezTo>
                      <a:pt x="140" y="213"/>
                      <a:pt x="140" y="213"/>
                      <a:pt x="140" y="213"/>
                    </a:cubicBezTo>
                    <a:lnTo>
                      <a:pt x="107" y="213"/>
                    </a:lnTo>
                    <a:close/>
                    <a:moveTo>
                      <a:pt x="107" y="129"/>
                    </a:moveTo>
                    <a:cubicBezTo>
                      <a:pt x="107" y="124"/>
                      <a:pt x="106" y="119"/>
                      <a:pt x="105" y="115"/>
                    </a:cubicBezTo>
                    <a:cubicBezTo>
                      <a:pt x="103" y="110"/>
                      <a:pt x="100" y="106"/>
                      <a:pt x="97" y="103"/>
                    </a:cubicBezTo>
                    <a:cubicBezTo>
                      <a:pt x="94" y="100"/>
                      <a:pt x="90" y="97"/>
                      <a:pt x="86" y="95"/>
                    </a:cubicBezTo>
                    <a:cubicBezTo>
                      <a:pt x="82" y="93"/>
                      <a:pt x="77" y="92"/>
                      <a:pt x="72" y="92"/>
                    </a:cubicBezTo>
                    <a:cubicBezTo>
                      <a:pt x="66" y="92"/>
                      <a:pt x="60" y="94"/>
                      <a:pt x="55" y="96"/>
                    </a:cubicBezTo>
                    <a:cubicBezTo>
                      <a:pt x="50" y="98"/>
                      <a:pt x="46" y="102"/>
                      <a:pt x="43" y="106"/>
                    </a:cubicBezTo>
                    <a:cubicBezTo>
                      <a:pt x="40" y="111"/>
                      <a:pt x="37" y="116"/>
                      <a:pt x="36" y="123"/>
                    </a:cubicBezTo>
                    <a:cubicBezTo>
                      <a:pt x="34" y="129"/>
                      <a:pt x="34" y="136"/>
                      <a:pt x="34" y="144"/>
                    </a:cubicBezTo>
                    <a:cubicBezTo>
                      <a:pt x="34" y="152"/>
                      <a:pt x="34" y="158"/>
                      <a:pt x="36" y="164"/>
                    </a:cubicBezTo>
                    <a:cubicBezTo>
                      <a:pt x="38" y="170"/>
                      <a:pt x="41" y="175"/>
                      <a:pt x="44" y="179"/>
                    </a:cubicBezTo>
                    <a:cubicBezTo>
                      <a:pt x="47" y="182"/>
                      <a:pt x="51" y="185"/>
                      <a:pt x="56" y="187"/>
                    </a:cubicBezTo>
                    <a:cubicBezTo>
                      <a:pt x="60" y="189"/>
                      <a:pt x="65" y="190"/>
                      <a:pt x="70" y="190"/>
                    </a:cubicBezTo>
                    <a:cubicBezTo>
                      <a:pt x="75" y="190"/>
                      <a:pt x="80" y="189"/>
                      <a:pt x="85" y="187"/>
                    </a:cubicBezTo>
                    <a:cubicBezTo>
                      <a:pt x="89" y="185"/>
                      <a:pt x="93" y="182"/>
                      <a:pt x="96" y="178"/>
                    </a:cubicBezTo>
                    <a:cubicBezTo>
                      <a:pt x="100" y="174"/>
                      <a:pt x="102" y="170"/>
                      <a:pt x="104" y="164"/>
                    </a:cubicBezTo>
                    <a:cubicBezTo>
                      <a:pt x="106" y="158"/>
                      <a:pt x="107" y="152"/>
                      <a:pt x="107" y="145"/>
                    </a:cubicBezTo>
                    <a:lnTo>
                      <a:pt x="107" y="12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9" name="Freeform 32">
                <a:extLst>
                  <a:ext uri="{FF2B5EF4-FFF2-40B4-BE49-F238E27FC236}">
                    <a16:creationId xmlns:a16="http://schemas.microsoft.com/office/drawing/2014/main" id="{059168B7-1418-42AE-8D00-72FDA0E38706}"/>
                  </a:ext>
                </a:extLst>
              </p:cNvPr>
              <p:cNvSpPr>
                <a:spLocks noEditPoints="1"/>
              </p:cNvSpPr>
              <p:nvPr/>
            </p:nvSpPr>
            <p:spPr bwMode="black">
              <a:xfrm>
                <a:off x="9851632" y="5010947"/>
                <a:ext cx="115683" cy="117666"/>
              </a:xfrm>
              <a:custGeom>
                <a:avLst/>
                <a:gdLst/>
                <a:ahLst/>
                <a:cxnLst>
                  <a:cxn ang="0">
                    <a:pos x="148" y="74"/>
                  </a:cxn>
                  <a:cxn ang="0">
                    <a:pos x="143" y="106"/>
                  </a:cxn>
                  <a:cxn ang="0">
                    <a:pos x="127" y="130"/>
                  </a:cxn>
                  <a:cxn ang="0">
                    <a:pos x="104" y="145"/>
                  </a:cxn>
                  <a:cxn ang="0">
                    <a:pos x="73" y="151"/>
                  </a:cxn>
                  <a:cxn ang="0">
                    <a:pos x="43" y="145"/>
                  </a:cxn>
                  <a:cxn ang="0">
                    <a:pos x="20" y="131"/>
                  </a:cxn>
                  <a:cxn ang="0">
                    <a:pos x="5" y="107"/>
                  </a:cxn>
                  <a:cxn ang="0">
                    <a:pos x="0" y="77"/>
                  </a:cxn>
                  <a:cxn ang="0">
                    <a:pos x="6" y="44"/>
                  </a:cxn>
                  <a:cxn ang="0">
                    <a:pos x="21" y="19"/>
                  </a:cxn>
                  <a:cxn ang="0">
                    <a:pos x="46" y="5"/>
                  </a:cxn>
                  <a:cxn ang="0">
                    <a:pos x="76" y="0"/>
                  </a:cxn>
                  <a:cxn ang="0">
                    <a:pos x="107" y="5"/>
                  </a:cxn>
                  <a:cxn ang="0">
                    <a:pos x="130" y="20"/>
                  </a:cxn>
                  <a:cxn ang="0">
                    <a:pos x="143" y="44"/>
                  </a:cxn>
                  <a:cxn ang="0">
                    <a:pos x="148" y="74"/>
                  </a:cxn>
                  <a:cxn ang="0">
                    <a:pos x="114" y="75"/>
                  </a:cxn>
                  <a:cxn ang="0">
                    <a:pos x="104" y="39"/>
                  </a:cxn>
                  <a:cxn ang="0">
                    <a:pos x="75" y="26"/>
                  </a:cxn>
                  <a:cxn ang="0">
                    <a:pos x="58" y="29"/>
                  </a:cxn>
                  <a:cxn ang="0">
                    <a:pos x="46"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3" y="106"/>
                    </a:cubicBezTo>
                    <a:cubicBezTo>
                      <a:pt x="139" y="115"/>
                      <a:pt x="134" y="124"/>
                      <a:pt x="127"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3" y="124"/>
                      <a:pt x="9" y="117"/>
                      <a:pt x="5" y="107"/>
                    </a:cubicBezTo>
                    <a:cubicBezTo>
                      <a:pt x="2" y="98"/>
                      <a:pt x="0" y="88"/>
                      <a:pt x="0" y="77"/>
                    </a:cubicBezTo>
                    <a:cubicBezTo>
                      <a:pt x="0" y="64"/>
                      <a:pt x="2" y="53"/>
                      <a:pt x="6" y="44"/>
                    </a:cubicBezTo>
                    <a:cubicBezTo>
                      <a:pt x="10" y="34"/>
                      <a:pt x="15" y="26"/>
                      <a:pt x="21" y="19"/>
                    </a:cubicBezTo>
                    <a:cubicBezTo>
                      <a:pt x="28" y="13"/>
                      <a:pt x="36" y="8"/>
                      <a:pt x="46" y="5"/>
                    </a:cubicBezTo>
                    <a:cubicBezTo>
                      <a:pt x="55" y="1"/>
                      <a:pt x="65" y="0"/>
                      <a:pt x="76" y="0"/>
                    </a:cubicBezTo>
                    <a:cubicBezTo>
                      <a:pt x="88" y="0"/>
                      <a:pt x="98" y="2"/>
                      <a:pt x="107" y="5"/>
                    </a:cubicBezTo>
                    <a:cubicBezTo>
                      <a:pt x="116" y="9"/>
                      <a:pt x="124" y="14"/>
                      <a:pt x="130" y="20"/>
                    </a:cubicBezTo>
                    <a:cubicBezTo>
                      <a:pt x="136" y="27"/>
                      <a:pt x="140" y="35"/>
                      <a:pt x="143" y="44"/>
                    </a:cubicBezTo>
                    <a:cubicBezTo>
                      <a:pt x="147" y="53"/>
                      <a:pt x="148" y="63"/>
                      <a:pt x="148" y="74"/>
                    </a:cubicBezTo>
                    <a:close/>
                    <a:moveTo>
                      <a:pt x="114" y="75"/>
                    </a:moveTo>
                    <a:cubicBezTo>
                      <a:pt x="114" y="59"/>
                      <a:pt x="111" y="47"/>
                      <a:pt x="104" y="39"/>
                    </a:cubicBezTo>
                    <a:cubicBezTo>
                      <a:pt x="97" y="31"/>
                      <a:pt x="87" y="26"/>
                      <a:pt x="75" y="26"/>
                    </a:cubicBezTo>
                    <a:cubicBezTo>
                      <a:pt x="69" y="26"/>
                      <a:pt x="63" y="27"/>
                      <a:pt x="58"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5" y="112"/>
                    </a:cubicBezTo>
                    <a:cubicBezTo>
                      <a:pt x="49" y="116"/>
                      <a:pt x="53" y="119"/>
                      <a:pt x="58" y="121"/>
                    </a:cubicBezTo>
                    <a:cubicBezTo>
                      <a:pt x="63" y="123"/>
                      <a:pt x="69" y="124"/>
                      <a:pt x="75" y="124"/>
                    </a:cubicBezTo>
                    <a:cubicBezTo>
                      <a:pt x="88" y="124"/>
                      <a:pt x="98" y="120"/>
                      <a:pt x="104" y="112"/>
                    </a:cubicBezTo>
                    <a:cubicBezTo>
                      <a:pt x="111" y="103"/>
                      <a:pt x="114" y="91"/>
                      <a:pt x="114"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8" name="Group 17">
              <a:extLst>
                <a:ext uri="{FF2B5EF4-FFF2-40B4-BE49-F238E27FC236}">
                  <a16:creationId xmlns:a16="http://schemas.microsoft.com/office/drawing/2014/main" id="{D5B4C8A5-44BD-4AA5-AF55-818B5F07D8B2}"/>
                </a:ext>
              </a:extLst>
            </p:cNvPr>
            <p:cNvGrpSpPr/>
            <p:nvPr/>
          </p:nvGrpSpPr>
          <p:grpSpPr bwMode="black">
            <a:xfrm>
              <a:off x="5454161" y="4709776"/>
              <a:ext cx="863040" cy="174483"/>
              <a:chOff x="5513886" y="4978012"/>
              <a:chExt cx="866327" cy="181218"/>
            </a:xfrm>
            <a:grpFill/>
            <a:effectLst/>
          </p:grpSpPr>
          <p:sp>
            <p:nvSpPr>
              <p:cNvPr id="185" name="Freeform 29">
                <a:extLst>
                  <a:ext uri="{FF2B5EF4-FFF2-40B4-BE49-F238E27FC236}">
                    <a16:creationId xmlns:a16="http://schemas.microsoft.com/office/drawing/2014/main" id="{7077EE77-2DB4-4668-89D2-94E3B34E8125}"/>
                  </a:ext>
                </a:extLst>
              </p:cNvPr>
              <p:cNvSpPr>
                <a:spLocks/>
              </p:cNvSpPr>
              <p:nvPr/>
            </p:nvSpPr>
            <p:spPr bwMode="black">
              <a:xfrm>
                <a:off x="5513886" y="5034213"/>
                <a:ext cx="92520" cy="125017"/>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8"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0" y="151"/>
                      <a:pt x="51" y="149"/>
                      <a:pt x="42" y="145"/>
                    </a:cubicBezTo>
                    <a:cubicBezTo>
                      <a:pt x="33" y="142"/>
                      <a:pt x="25"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1"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7" y="34"/>
                      <a:pt x="102" y="32"/>
                      <a:pt x="97" y="30"/>
                    </a:cubicBezTo>
                    <a:cubicBezTo>
                      <a:pt x="91" y="27"/>
                      <a:pt x="85" y="26"/>
                      <a:pt x="79" y="26"/>
                    </a:cubicBezTo>
                    <a:cubicBezTo>
                      <a:pt x="73" y="26"/>
                      <a:pt x="67" y="27"/>
                      <a:pt x="61" y="30"/>
                    </a:cubicBezTo>
                    <a:cubicBezTo>
                      <a:pt x="56" y="32"/>
                      <a:pt x="51" y="35"/>
                      <a:pt x="47" y="39"/>
                    </a:cubicBezTo>
                    <a:cubicBezTo>
                      <a:pt x="43" y="44"/>
                      <a:pt x="39" y="49"/>
                      <a:pt x="37" y="55"/>
                    </a:cubicBezTo>
                    <a:cubicBezTo>
                      <a:pt x="35" y="61"/>
                      <a:pt x="34" y="68"/>
                      <a:pt x="34" y="76"/>
                    </a:cubicBezTo>
                    <a:cubicBezTo>
                      <a:pt x="34" y="84"/>
                      <a:pt x="35" y="90"/>
                      <a:pt x="37" y="96"/>
                    </a:cubicBezTo>
                    <a:cubicBezTo>
                      <a:pt x="39" y="102"/>
                      <a:pt x="42" y="107"/>
                      <a:pt x="46" y="111"/>
                    </a:cubicBezTo>
                    <a:cubicBezTo>
                      <a:pt x="49" y="115"/>
                      <a:pt x="54" y="119"/>
                      <a:pt x="60" y="121"/>
                    </a:cubicBezTo>
                    <a:cubicBezTo>
                      <a:pt x="65" y="123"/>
                      <a:pt x="71" y="124"/>
                      <a:pt x="78"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6" name="Freeform 30">
                <a:extLst>
                  <a:ext uri="{FF2B5EF4-FFF2-40B4-BE49-F238E27FC236}">
                    <a16:creationId xmlns:a16="http://schemas.microsoft.com/office/drawing/2014/main" id="{C12A1EC5-DB0F-4ABA-9F3D-57FF6FABAA56}"/>
                  </a:ext>
                </a:extLst>
              </p:cNvPr>
              <p:cNvSpPr>
                <a:spLocks/>
              </p:cNvSpPr>
              <p:nvPr/>
            </p:nvSpPr>
            <p:spPr bwMode="black">
              <a:xfrm>
                <a:off x="5629728" y="5036889"/>
                <a:ext cx="105901" cy="119283"/>
              </a:xfrm>
              <a:custGeom>
                <a:avLst/>
                <a:gdLst/>
                <a:ahLst/>
                <a:cxnLst>
                  <a:cxn ang="0">
                    <a:pos x="208" y="312"/>
                  </a:cxn>
                  <a:cxn ang="0">
                    <a:pos x="208" y="56"/>
                  </a:cxn>
                  <a:cxn ang="0">
                    <a:pos x="69" y="56"/>
                  </a:cxn>
                  <a:cxn ang="0">
                    <a:pos x="69" y="312"/>
                  </a:cxn>
                  <a:cxn ang="0">
                    <a:pos x="0" y="312"/>
                  </a:cxn>
                  <a:cxn ang="0">
                    <a:pos x="0" y="0"/>
                  </a:cxn>
                  <a:cxn ang="0">
                    <a:pos x="277" y="0"/>
                  </a:cxn>
                  <a:cxn ang="0">
                    <a:pos x="277" y="312"/>
                  </a:cxn>
                  <a:cxn ang="0">
                    <a:pos x="208" y="312"/>
                  </a:cxn>
                </a:cxnLst>
                <a:rect l="0" t="0" r="r" b="b"/>
                <a:pathLst>
                  <a:path w="277" h="312">
                    <a:moveTo>
                      <a:pt x="208" y="312"/>
                    </a:moveTo>
                    <a:lnTo>
                      <a:pt x="208" y="56"/>
                    </a:lnTo>
                    <a:lnTo>
                      <a:pt x="69" y="56"/>
                    </a:lnTo>
                    <a:lnTo>
                      <a:pt x="69" y="312"/>
                    </a:lnTo>
                    <a:lnTo>
                      <a:pt x="0" y="312"/>
                    </a:lnTo>
                    <a:lnTo>
                      <a:pt x="0" y="0"/>
                    </a:lnTo>
                    <a:lnTo>
                      <a:pt x="277" y="0"/>
                    </a:lnTo>
                    <a:lnTo>
                      <a:pt x="277" y="312"/>
                    </a:lnTo>
                    <a:lnTo>
                      <a:pt x="208" y="312"/>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7" name="Freeform 31">
                <a:extLst>
                  <a:ext uri="{FF2B5EF4-FFF2-40B4-BE49-F238E27FC236}">
                    <a16:creationId xmlns:a16="http://schemas.microsoft.com/office/drawing/2014/main" id="{29F0B69C-A664-47E5-BCEE-01C747ADE5CF}"/>
                  </a:ext>
                </a:extLst>
              </p:cNvPr>
              <p:cNvSpPr>
                <a:spLocks noEditPoints="1"/>
              </p:cNvSpPr>
              <p:nvPr/>
            </p:nvSpPr>
            <p:spPr bwMode="black">
              <a:xfrm>
                <a:off x="5757421" y="5034213"/>
                <a:ext cx="100167" cy="125017"/>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1"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8" name="Freeform 32">
                <a:extLst>
                  <a:ext uri="{FF2B5EF4-FFF2-40B4-BE49-F238E27FC236}">
                    <a16:creationId xmlns:a16="http://schemas.microsoft.com/office/drawing/2014/main" id="{116CE900-4C57-4C31-BCDB-FDBA0AE7618F}"/>
                  </a:ext>
                </a:extLst>
              </p:cNvPr>
              <p:cNvSpPr>
                <a:spLocks/>
              </p:cNvSpPr>
              <p:nvPr/>
            </p:nvSpPr>
            <p:spPr bwMode="black">
              <a:xfrm>
                <a:off x="5874027" y="5034213"/>
                <a:ext cx="92903" cy="125017"/>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1"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2"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9" name="Freeform 551">
                <a:extLst>
                  <a:ext uri="{FF2B5EF4-FFF2-40B4-BE49-F238E27FC236}">
                    <a16:creationId xmlns:a16="http://schemas.microsoft.com/office/drawing/2014/main" id="{FBB5D13C-C0CC-4F80-8B8C-514C760E952A}"/>
                  </a:ext>
                </a:extLst>
              </p:cNvPr>
              <p:cNvSpPr>
                <a:spLocks/>
              </p:cNvSpPr>
              <p:nvPr/>
            </p:nvSpPr>
            <p:spPr bwMode="black">
              <a:xfrm>
                <a:off x="5989869" y="5036889"/>
                <a:ext cx="110107" cy="119283"/>
              </a:xfrm>
              <a:custGeom>
                <a:avLst/>
                <a:gdLst/>
                <a:ahLst/>
                <a:cxnLst>
                  <a:cxn ang="0">
                    <a:pos x="102" y="144"/>
                  </a:cxn>
                  <a:cxn ang="0">
                    <a:pos x="102" y="42"/>
                  </a:cxn>
                  <a:cxn ang="0">
                    <a:pos x="99" y="47"/>
                  </a:cxn>
                  <a:cxn ang="0">
                    <a:pos x="95" y="53"/>
                  </a:cxn>
                  <a:cxn ang="0">
                    <a:pos x="28" y="144"/>
                  </a:cxn>
                  <a:cxn ang="0">
                    <a:pos x="0" y="144"/>
                  </a:cxn>
                  <a:cxn ang="0">
                    <a:pos x="0" y="0"/>
                  </a:cxn>
                  <a:cxn ang="0">
                    <a:pos x="31" y="0"/>
                  </a:cxn>
                  <a:cxn ang="0">
                    <a:pos x="31" y="100"/>
                  </a:cxn>
                  <a:cxn ang="0">
                    <a:pos x="34" y="95"/>
                  </a:cxn>
                  <a:cxn ang="0">
                    <a:pos x="37" y="90"/>
                  </a:cxn>
                  <a:cxn ang="0">
                    <a:pos x="103" y="0"/>
                  </a:cxn>
                  <a:cxn ang="0">
                    <a:pos x="133" y="0"/>
                  </a:cxn>
                  <a:cxn ang="0">
                    <a:pos x="133" y="144"/>
                  </a:cxn>
                  <a:cxn ang="0">
                    <a:pos x="102" y="144"/>
                  </a:cxn>
                </a:cxnLst>
                <a:rect l="0" t="0" r="r" b="b"/>
                <a:pathLst>
                  <a:path w="133" h="144">
                    <a:moveTo>
                      <a:pt x="102" y="144"/>
                    </a:moveTo>
                    <a:cubicBezTo>
                      <a:pt x="102" y="42"/>
                      <a:pt x="102" y="42"/>
                      <a:pt x="102" y="42"/>
                    </a:cubicBezTo>
                    <a:cubicBezTo>
                      <a:pt x="101" y="43"/>
                      <a:pt x="100" y="45"/>
                      <a:pt x="99" y="47"/>
                    </a:cubicBezTo>
                    <a:cubicBezTo>
                      <a:pt x="97" y="50"/>
                      <a:pt x="96" y="51"/>
                      <a:pt x="95" y="53"/>
                    </a:cubicBezTo>
                    <a:cubicBezTo>
                      <a:pt x="28" y="144"/>
                      <a:pt x="28" y="144"/>
                      <a:pt x="28" y="144"/>
                    </a:cubicBezTo>
                    <a:cubicBezTo>
                      <a:pt x="0" y="144"/>
                      <a:pt x="0" y="144"/>
                      <a:pt x="0" y="144"/>
                    </a:cubicBezTo>
                    <a:cubicBezTo>
                      <a:pt x="0" y="0"/>
                      <a:pt x="0" y="0"/>
                      <a:pt x="0" y="0"/>
                    </a:cubicBezTo>
                    <a:cubicBezTo>
                      <a:pt x="31" y="0"/>
                      <a:pt x="31" y="0"/>
                      <a:pt x="31" y="0"/>
                    </a:cubicBezTo>
                    <a:cubicBezTo>
                      <a:pt x="31" y="100"/>
                      <a:pt x="31" y="100"/>
                      <a:pt x="31" y="100"/>
                    </a:cubicBezTo>
                    <a:cubicBezTo>
                      <a:pt x="32" y="99"/>
                      <a:pt x="33" y="97"/>
                      <a:pt x="34" y="95"/>
                    </a:cubicBezTo>
                    <a:cubicBezTo>
                      <a:pt x="35" y="93"/>
                      <a:pt x="36" y="91"/>
                      <a:pt x="37" y="90"/>
                    </a:cubicBezTo>
                    <a:cubicBezTo>
                      <a:pt x="103" y="0"/>
                      <a:pt x="103" y="0"/>
                      <a:pt x="103" y="0"/>
                    </a:cubicBezTo>
                    <a:cubicBezTo>
                      <a:pt x="133" y="0"/>
                      <a:pt x="133" y="0"/>
                      <a:pt x="133" y="0"/>
                    </a:cubicBezTo>
                    <a:cubicBezTo>
                      <a:pt x="133" y="144"/>
                      <a:pt x="133" y="144"/>
                      <a:pt x="133" y="144"/>
                    </a:cubicBezTo>
                    <a:lnTo>
                      <a:pt x="102"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0" name="Freeform 552">
                <a:extLst>
                  <a:ext uri="{FF2B5EF4-FFF2-40B4-BE49-F238E27FC236}">
                    <a16:creationId xmlns:a16="http://schemas.microsoft.com/office/drawing/2014/main" id="{C66D15E6-96CB-47DC-B41D-F83FEDF5440E}"/>
                  </a:ext>
                </a:extLst>
              </p:cNvPr>
              <p:cNvSpPr>
                <a:spLocks noEditPoints="1"/>
              </p:cNvSpPr>
              <p:nvPr/>
            </p:nvSpPr>
            <p:spPr bwMode="black">
              <a:xfrm>
                <a:off x="6124826" y="4978012"/>
                <a:ext cx="118518" cy="181218"/>
              </a:xfrm>
              <a:custGeom>
                <a:avLst/>
                <a:gdLst/>
                <a:ahLst/>
                <a:cxnLst>
                  <a:cxn ang="0">
                    <a:pos x="143" y="143"/>
                  </a:cxn>
                  <a:cxn ang="0">
                    <a:pos x="142" y="161"/>
                  </a:cxn>
                  <a:cxn ang="0">
                    <a:pos x="136" y="179"/>
                  </a:cxn>
                  <a:cxn ang="0">
                    <a:pos x="127" y="195"/>
                  </a:cxn>
                  <a:cxn ang="0">
                    <a:pos x="113" y="207"/>
                  </a:cxn>
                  <a:cxn ang="0">
                    <a:pos x="94" y="216"/>
                  </a:cxn>
                  <a:cxn ang="0">
                    <a:pos x="71" y="219"/>
                  </a:cxn>
                  <a:cxn ang="0">
                    <a:pos x="40" y="212"/>
                  </a:cxn>
                  <a:cxn ang="0">
                    <a:pos x="17" y="194"/>
                  </a:cxn>
                  <a:cxn ang="0">
                    <a:pos x="4" y="165"/>
                  </a:cxn>
                  <a:cxn ang="0">
                    <a:pos x="0" y="127"/>
                  </a:cxn>
                  <a:cxn ang="0">
                    <a:pos x="3" y="88"/>
                  </a:cxn>
                  <a:cxn ang="0">
                    <a:pos x="11" y="58"/>
                  </a:cxn>
                  <a:cxn ang="0">
                    <a:pos x="24" y="36"/>
                  </a:cxn>
                  <a:cxn ang="0">
                    <a:pos x="42" y="22"/>
                  </a:cxn>
                  <a:cxn ang="0">
                    <a:pos x="58" y="16"/>
                  </a:cxn>
                  <a:cxn ang="0">
                    <a:pos x="76" y="12"/>
                  </a:cxn>
                  <a:cxn ang="0">
                    <a:pos x="94" y="10"/>
                  </a:cxn>
                  <a:cxn ang="0">
                    <a:pos x="108" y="7"/>
                  </a:cxn>
                  <a:cxn ang="0">
                    <a:pos x="119" y="4"/>
                  </a:cxn>
                  <a:cxn ang="0">
                    <a:pos x="128" y="0"/>
                  </a:cxn>
                  <a:cxn ang="0">
                    <a:pos x="128" y="28"/>
                  </a:cxn>
                  <a:cxn ang="0">
                    <a:pos x="120" y="32"/>
                  </a:cxn>
                  <a:cxn ang="0">
                    <a:pos x="111" y="35"/>
                  </a:cxn>
                  <a:cxn ang="0">
                    <a:pos x="97" y="37"/>
                  </a:cxn>
                  <a:cxn ang="0">
                    <a:pos x="82" y="39"/>
                  </a:cxn>
                  <a:cxn ang="0">
                    <a:pos x="68" y="41"/>
                  </a:cxn>
                  <a:cxn ang="0">
                    <a:pos x="56" y="45"/>
                  </a:cxn>
                  <a:cxn ang="0">
                    <a:pos x="48" y="52"/>
                  </a:cxn>
                  <a:cxn ang="0">
                    <a:pos x="41" y="62"/>
                  </a:cxn>
                  <a:cxn ang="0">
                    <a:pos x="37" y="76"/>
                  </a:cxn>
                  <a:cxn ang="0">
                    <a:pos x="34" y="96"/>
                  </a:cxn>
                  <a:cxn ang="0">
                    <a:pos x="35" y="96"/>
                  </a:cxn>
                  <a:cxn ang="0">
                    <a:pos x="43" y="86"/>
                  </a:cxn>
                  <a:cxn ang="0">
                    <a:pos x="54" y="79"/>
                  </a:cxn>
                  <a:cxn ang="0">
                    <a:pos x="67" y="73"/>
                  </a:cxn>
                  <a:cxn ang="0">
                    <a:pos x="82" y="71"/>
                  </a:cxn>
                  <a:cxn ang="0">
                    <a:pos x="110" y="77"/>
                  </a:cxn>
                  <a:cxn ang="0">
                    <a:pos x="129" y="93"/>
                  </a:cxn>
                  <a:cxn ang="0">
                    <a:pos x="140" y="115"/>
                  </a:cxn>
                  <a:cxn ang="0">
                    <a:pos x="143" y="143"/>
                  </a:cxn>
                  <a:cxn ang="0">
                    <a:pos x="110" y="144"/>
                  </a:cxn>
                  <a:cxn ang="0">
                    <a:pos x="100" y="109"/>
                  </a:cxn>
                  <a:cxn ang="0">
                    <a:pos x="73" y="97"/>
                  </a:cxn>
                  <a:cxn ang="0">
                    <a:pos x="60" y="98"/>
                  </a:cxn>
                  <a:cxn ang="0">
                    <a:pos x="50" y="103"/>
                  </a:cxn>
                  <a:cxn ang="0">
                    <a:pos x="41" y="111"/>
                  </a:cxn>
                  <a:cxn ang="0">
                    <a:pos x="34" y="120"/>
                  </a:cxn>
                  <a:cxn ang="0">
                    <a:pos x="34" y="124"/>
                  </a:cxn>
                  <a:cxn ang="0">
                    <a:pos x="34" y="128"/>
                  </a:cxn>
                  <a:cxn ang="0">
                    <a:pos x="34" y="133"/>
                  </a:cxn>
                  <a:cxn ang="0">
                    <a:pos x="34" y="138"/>
                  </a:cxn>
                  <a:cxn ang="0">
                    <a:pos x="36" y="159"/>
                  </a:cxn>
                  <a:cxn ang="0">
                    <a:pos x="43" y="176"/>
                  </a:cxn>
                  <a:cxn ang="0">
                    <a:pos x="55" y="188"/>
                  </a:cxn>
                  <a:cxn ang="0">
                    <a:pos x="72" y="192"/>
                  </a:cxn>
                  <a:cxn ang="0">
                    <a:pos x="89" y="189"/>
                  </a:cxn>
                  <a:cxn ang="0">
                    <a:pos x="100" y="178"/>
                  </a:cxn>
                  <a:cxn ang="0">
                    <a:pos x="107" y="163"/>
                  </a:cxn>
                  <a:cxn ang="0">
                    <a:pos x="110" y="144"/>
                  </a:cxn>
                </a:cxnLst>
                <a:rect l="0" t="0" r="r" b="b"/>
                <a:pathLst>
                  <a:path w="143" h="219">
                    <a:moveTo>
                      <a:pt x="143" y="143"/>
                    </a:moveTo>
                    <a:cubicBezTo>
                      <a:pt x="143" y="149"/>
                      <a:pt x="143" y="155"/>
                      <a:pt x="142" y="161"/>
                    </a:cubicBezTo>
                    <a:cubicBezTo>
                      <a:pt x="140" y="167"/>
                      <a:pt x="139" y="173"/>
                      <a:pt x="136" y="179"/>
                    </a:cubicBezTo>
                    <a:cubicBezTo>
                      <a:pt x="134" y="184"/>
                      <a:pt x="130" y="190"/>
                      <a:pt x="127" y="195"/>
                    </a:cubicBezTo>
                    <a:cubicBezTo>
                      <a:pt x="123" y="199"/>
                      <a:pt x="118" y="204"/>
                      <a:pt x="113" y="207"/>
                    </a:cubicBezTo>
                    <a:cubicBezTo>
                      <a:pt x="107" y="211"/>
                      <a:pt x="101" y="214"/>
                      <a:pt x="94" y="216"/>
                    </a:cubicBezTo>
                    <a:cubicBezTo>
                      <a:pt x="88" y="218"/>
                      <a:pt x="80" y="219"/>
                      <a:pt x="71" y="219"/>
                    </a:cubicBezTo>
                    <a:cubicBezTo>
                      <a:pt x="59" y="219"/>
                      <a:pt x="48" y="217"/>
                      <a:pt x="40" y="212"/>
                    </a:cubicBezTo>
                    <a:cubicBezTo>
                      <a:pt x="31" y="208"/>
                      <a:pt x="23" y="202"/>
                      <a:pt x="17" y="194"/>
                    </a:cubicBezTo>
                    <a:cubicBezTo>
                      <a:pt x="11" y="186"/>
                      <a:pt x="7" y="176"/>
                      <a:pt x="4" y="165"/>
                    </a:cubicBezTo>
                    <a:cubicBezTo>
                      <a:pt x="1" y="154"/>
                      <a:pt x="0" y="141"/>
                      <a:pt x="0" y="127"/>
                    </a:cubicBezTo>
                    <a:cubicBezTo>
                      <a:pt x="0" y="113"/>
                      <a:pt x="1" y="100"/>
                      <a:pt x="3" y="88"/>
                    </a:cubicBezTo>
                    <a:cubicBezTo>
                      <a:pt x="5" y="77"/>
                      <a:pt x="7" y="67"/>
                      <a:pt x="11" y="58"/>
                    </a:cubicBezTo>
                    <a:cubicBezTo>
                      <a:pt x="14" y="49"/>
                      <a:pt x="19" y="42"/>
                      <a:pt x="24" y="36"/>
                    </a:cubicBezTo>
                    <a:cubicBezTo>
                      <a:pt x="29" y="30"/>
                      <a:pt x="35" y="25"/>
                      <a:pt x="42" y="22"/>
                    </a:cubicBezTo>
                    <a:cubicBezTo>
                      <a:pt x="47" y="20"/>
                      <a:pt x="52" y="18"/>
                      <a:pt x="58" y="16"/>
                    </a:cubicBezTo>
                    <a:cubicBezTo>
                      <a:pt x="64" y="15"/>
                      <a:pt x="70" y="13"/>
                      <a:pt x="76" y="12"/>
                    </a:cubicBezTo>
                    <a:cubicBezTo>
                      <a:pt x="82" y="11"/>
                      <a:pt x="88" y="10"/>
                      <a:pt x="94" y="10"/>
                    </a:cubicBezTo>
                    <a:cubicBezTo>
                      <a:pt x="99" y="9"/>
                      <a:pt x="104" y="8"/>
                      <a:pt x="108" y="7"/>
                    </a:cubicBezTo>
                    <a:cubicBezTo>
                      <a:pt x="112" y="6"/>
                      <a:pt x="115" y="5"/>
                      <a:pt x="119" y="4"/>
                    </a:cubicBezTo>
                    <a:cubicBezTo>
                      <a:pt x="123" y="3"/>
                      <a:pt x="126" y="2"/>
                      <a:pt x="128" y="0"/>
                    </a:cubicBezTo>
                    <a:cubicBezTo>
                      <a:pt x="128" y="28"/>
                      <a:pt x="128" y="28"/>
                      <a:pt x="128" y="28"/>
                    </a:cubicBezTo>
                    <a:cubicBezTo>
                      <a:pt x="126" y="29"/>
                      <a:pt x="123" y="31"/>
                      <a:pt x="120" y="32"/>
                    </a:cubicBezTo>
                    <a:cubicBezTo>
                      <a:pt x="117" y="33"/>
                      <a:pt x="114" y="34"/>
                      <a:pt x="111" y="35"/>
                    </a:cubicBezTo>
                    <a:cubicBezTo>
                      <a:pt x="107" y="36"/>
                      <a:pt x="103" y="36"/>
                      <a:pt x="97" y="37"/>
                    </a:cubicBezTo>
                    <a:cubicBezTo>
                      <a:pt x="92" y="37"/>
                      <a:pt x="87" y="38"/>
                      <a:pt x="82" y="39"/>
                    </a:cubicBezTo>
                    <a:cubicBezTo>
                      <a:pt x="77" y="39"/>
                      <a:pt x="72" y="40"/>
                      <a:pt x="68" y="41"/>
                    </a:cubicBezTo>
                    <a:cubicBezTo>
                      <a:pt x="63" y="42"/>
                      <a:pt x="59" y="44"/>
                      <a:pt x="56" y="45"/>
                    </a:cubicBezTo>
                    <a:cubicBezTo>
                      <a:pt x="53" y="47"/>
                      <a:pt x="50" y="49"/>
                      <a:pt x="48" y="52"/>
                    </a:cubicBezTo>
                    <a:cubicBezTo>
                      <a:pt x="45" y="55"/>
                      <a:pt x="43" y="58"/>
                      <a:pt x="41" y="62"/>
                    </a:cubicBezTo>
                    <a:cubicBezTo>
                      <a:pt x="40" y="66"/>
                      <a:pt x="38" y="70"/>
                      <a:pt x="37" y="76"/>
                    </a:cubicBezTo>
                    <a:cubicBezTo>
                      <a:pt x="36" y="81"/>
                      <a:pt x="35" y="88"/>
                      <a:pt x="34" y="96"/>
                    </a:cubicBezTo>
                    <a:cubicBezTo>
                      <a:pt x="35" y="96"/>
                      <a:pt x="35" y="96"/>
                      <a:pt x="35" y="96"/>
                    </a:cubicBezTo>
                    <a:cubicBezTo>
                      <a:pt x="37" y="92"/>
                      <a:pt x="40" y="89"/>
                      <a:pt x="43" y="86"/>
                    </a:cubicBezTo>
                    <a:cubicBezTo>
                      <a:pt x="46" y="83"/>
                      <a:pt x="50" y="81"/>
                      <a:pt x="54" y="79"/>
                    </a:cubicBezTo>
                    <a:cubicBezTo>
                      <a:pt x="58" y="76"/>
                      <a:pt x="62" y="75"/>
                      <a:pt x="67" y="73"/>
                    </a:cubicBezTo>
                    <a:cubicBezTo>
                      <a:pt x="72" y="72"/>
                      <a:pt x="77" y="71"/>
                      <a:pt x="82" y="71"/>
                    </a:cubicBezTo>
                    <a:cubicBezTo>
                      <a:pt x="93" y="71"/>
                      <a:pt x="102" y="73"/>
                      <a:pt x="110" y="77"/>
                    </a:cubicBezTo>
                    <a:cubicBezTo>
                      <a:pt x="118" y="81"/>
                      <a:pt x="124" y="86"/>
                      <a:pt x="129" y="93"/>
                    </a:cubicBezTo>
                    <a:cubicBezTo>
                      <a:pt x="134" y="99"/>
                      <a:pt x="138" y="107"/>
                      <a:pt x="140" y="115"/>
                    </a:cubicBezTo>
                    <a:cubicBezTo>
                      <a:pt x="142" y="124"/>
                      <a:pt x="143" y="133"/>
                      <a:pt x="143" y="143"/>
                    </a:cubicBezTo>
                    <a:close/>
                    <a:moveTo>
                      <a:pt x="110" y="144"/>
                    </a:moveTo>
                    <a:cubicBezTo>
                      <a:pt x="110" y="129"/>
                      <a:pt x="107" y="117"/>
                      <a:pt x="100" y="109"/>
                    </a:cubicBezTo>
                    <a:cubicBezTo>
                      <a:pt x="94" y="101"/>
                      <a:pt x="85" y="97"/>
                      <a:pt x="73" y="97"/>
                    </a:cubicBezTo>
                    <a:cubicBezTo>
                      <a:pt x="68" y="97"/>
                      <a:pt x="64" y="97"/>
                      <a:pt x="60" y="98"/>
                    </a:cubicBezTo>
                    <a:cubicBezTo>
                      <a:pt x="57" y="100"/>
                      <a:pt x="53" y="101"/>
                      <a:pt x="50" y="103"/>
                    </a:cubicBezTo>
                    <a:cubicBezTo>
                      <a:pt x="46" y="105"/>
                      <a:pt x="43" y="108"/>
                      <a:pt x="41" y="111"/>
                    </a:cubicBezTo>
                    <a:cubicBezTo>
                      <a:pt x="38" y="113"/>
                      <a:pt x="36" y="117"/>
                      <a:pt x="34" y="120"/>
                    </a:cubicBezTo>
                    <a:cubicBezTo>
                      <a:pt x="34" y="121"/>
                      <a:pt x="34" y="122"/>
                      <a:pt x="34" y="124"/>
                    </a:cubicBezTo>
                    <a:cubicBezTo>
                      <a:pt x="34" y="125"/>
                      <a:pt x="34" y="127"/>
                      <a:pt x="34" y="128"/>
                    </a:cubicBezTo>
                    <a:cubicBezTo>
                      <a:pt x="34" y="130"/>
                      <a:pt x="34" y="132"/>
                      <a:pt x="34" y="133"/>
                    </a:cubicBezTo>
                    <a:cubicBezTo>
                      <a:pt x="34" y="135"/>
                      <a:pt x="34" y="137"/>
                      <a:pt x="34" y="138"/>
                    </a:cubicBezTo>
                    <a:cubicBezTo>
                      <a:pt x="34" y="146"/>
                      <a:pt x="35" y="153"/>
                      <a:pt x="36" y="159"/>
                    </a:cubicBezTo>
                    <a:cubicBezTo>
                      <a:pt x="38" y="166"/>
                      <a:pt x="40" y="171"/>
                      <a:pt x="43" y="176"/>
                    </a:cubicBezTo>
                    <a:cubicBezTo>
                      <a:pt x="46" y="181"/>
                      <a:pt x="50" y="185"/>
                      <a:pt x="55" y="188"/>
                    </a:cubicBezTo>
                    <a:cubicBezTo>
                      <a:pt x="60" y="191"/>
                      <a:pt x="66" y="192"/>
                      <a:pt x="72" y="192"/>
                    </a:cubicBezTo>
                    <a:cubicBezTo>
                      <a:pt x="79" y="192"/>
                      <a:pt x="84" y="191"/>
                      <a:pt x="89" y="189"/>
                    </a:cubicBezTo>
                    <a:cubicBezTo>
                      <a:pt x="93" y="186"/>
                      <a:pt x="97" y="183"/>
                      <a:pt x="100" y="178"/>
                    </a:cubicBezTo>
                    <a:cubicBezTo>
                      <a:pt x="103" y="174"/>
                      <a:pt x="106" y="169"/>
                      <a:pt x="107" y="163"/>
                    </a:cubicBezTo>
                    <a:cubicBezTo>
                      <a:pt x="109" y="157"/>
                      <a:pt x="110" y="151"/>
                      <a:pt x="110" y="14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1" name="Freeform 553">
                <a:extLst>
                  <a:ext uri="{FF2B5EF4-FFF2-40B4-BE49-F238E27FC236}">
                    <a16:creationId xmlns:a16="http://schemas.microsoft.com/office/drawing/2014/main" id="{0CC044D3-7152-4F2A-8A22-8D44FDEB0E5B}"/>
                  </a:ext>
                </a:extLst>
              </p:cNvPr>
              <p:cNvSpPr>
                <a:spLocks noEditPoints="1"/>
              </p:cNvSpPr>
              <p:nvPr/>
            </p:nvSpPr>
            <p:spPr bwMode="black">
              <a:xfrm>
                <a:off x="6257490" y="5034213"/>
                <a:ext cx="122723" cy="125017"/>
              </a:xfrm>
              <a:custGeom>
                <a:avLst/>
                <a:gdLst/>
                <a:ahLst/>
                <a:cxnLst>
                  <a:cxn ang="0">
                    <a:pos x="148" y="74"/>
                  </a:cxn>
                  <a:cxn ang="0">
                    <a:pos x="143" y="106"/>
                  </a:cxn>
                  <a:cxn ang="0">
                    <a:pos x="128" y="130"/>
                  </a:cxn>
                  <a:cxn ang="0">
                    <a:pos x="104" y="145"/>
                  </a:cxn>
                  <a:cxn ang="0">
                    <a:pos x="73" y="151"/>
                  </a:cxn>
                  <a:cxn ang="0">
                    <a:pos x="43" y="145"/>
                  </a:cxn>
                  <a:cxn ang="0">
                    <a:pos x="20" y="131"/>
                  </a:cxn>
                  <a:cxn ang="0">
                    <a:pos x="5" y="107"/>
                  </a:cxn>
                  <a:cxn ang="0">
                    <a:pos x="0" y="77"/>
                  </a:cxn>
                  <a:cxn ang="0">
                    <a:pos x="6" y="44"/>
                  </a:cxn>
                  <a:cxn ang="0">
                    <a:pos x="22" y="19"/>
                  </a:cxn>
                  <a:cxn ang="0">
                    <a:pos x="46" y="5"/>
                  </a:cxn>
                  <a:cxn ang="0">
                    <a:pos x="77" y="0"/>
                  </a:cxn>
                  <a:cxn ang="0">
                    <a:pos x="107" y="5"/>
                  </a:cxn>
                  <a:cxn ang="0">
                    <a:pos x="130" y="20"/>
                  </a:cxn>
                  <a:cxn ang="0">
                    <a:pos x="144" y="44"/>
                  </a:cxn>
                  <a:cxn ang="0">
                    <a:pos x="148" y="74"/>
                  </a:cxn>
                  <a:cxn ang="0">
                    <a:pos x="115" y="75"/>
                  </a:cxn>
                  <a:cxn ang="0">
                    <a:pos x="104" y="39"/>
                  </a:cxn>
                  <a:cxn ang="0">
                    <a:pos x="75" y="26"/>
                  </a:cxn>
                  <a:cxn ang="0">
                    <a:pos x="59" y="29"/>
                  </a:cxn>
                  <a:cxn ang="0">
                    <a:pos x="46" y="38"/>
                  </a:cxn>
                  <a:cxn ang="0">
                    <a:pos x="37" y="54"/>
                  </a:cxn>
                  <a:cxn ang="0">
                    <a:pos x="34" y="76"/>
                  </a:cxn>
                  <a:cxn ang="0">
                    <a:pos x="37" y="97"/>
                  </a:cxn>
                  <a:cxn ang="0">
                    <a:pos x="46" y="112"/>
                  </a:cxn>
                  <a:cxn ang="0">
                    <a:pos x="59" y="121"/>
                  </a:cxn>
                  <a:cxn ang="0">
                    <a:pos x="75" y="124"/>
                  </a:cxn>
                  <a:cxn ang="0">
                    <a:pos x="104" y="112"/>
                  </a:cxn>
                  <a:cxn ang="0">
                    <a:pos x="115" y="75"/>
                  </a:cxn>
                </a:cxnLst>
                <a:rect l="0" t="0" r="r" b="b"/>
                <a:pathLst>
                  <a:path w="148" h="151">
                    <a:moveTo>
                      <a:pt x="148" y="74"/>
                    </a:moveTo>
                    <a:cubicBezTo>
                      <a:pt x="148" y="86"/>
                      <a:pt x="146" y="96"/>
                      <a:pt x="143" y="106"/>
                    </a:cubicBezTo>
                    <a:cubicBezTo>
                      <a:pt x="139" y="115"/>
                      <a:pt x="134" y="124"/>
                      <a:pt x="128"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4" y="124"/>
                      <a:pt x="9" y="117"/>
                      <a:pt x="5" y="107"/>
                    </a:cubicBezTo>
                    <a:cubicBezTo>
                      <a:pt x="2" y="98"/>
                      <a:pt x="0" y="88"/>
                      <a:pt x="0" y="77"/>
                    </a:cubicBezTo>
                    <a:cubicBezTo>
                      <a:pt x="0" y="64"/>
                      <a:pt x="2" y="53"/>
                      <a:pt x="6" y="44"/>
                    </a:cubicBezTo>
                    <a:cubicBezTo>
                      <a:pt x="10" y="34"/>
                      <a:pt x="15" y="26"/>
                      <a:pt x="22" y="19"/>
                    </a:cubicBezTo>
                    <a:cubicBezTo>
                      <a:pt x="28" y="13"/>
                      <a:pt x="36" y="8"/>
                      <a:pt x="46" y="5"/>
                    </a:cubicBezTo>
                    <a:cubicBezTo>
                      <a:pt x="55" y="1"/>
                      <a:pt x="65" y="0"/>
                      <a:pt x="77" y="0"/>
                    </a:cubicBezTo>
                    <a:cubicBezTo>
                      <a:pt x="88" y="0"/>
                      <a:pt x="98" y="2"/>
                      <a:pt x="107" y="5"/>
                    </a:cubicBezTo>
                    <a:cubicBezTo>
                      <a:pt x="116" y="9"/>
                      <a:pt x="124" y="14"/>
                      <a:pt x="130" y="20"/>
                    </a:cubicBezTo>
                    <a:cubicBezTo>
                      <a:pt x="136" y="27"/>
                      <a:pt x="141" y="35"/>
                      <a:pt x="144" y="44"/>
                    </a:cubicBezTo>
                    <a:cubicBezTo>
                      <a:pt x="147" y="53"/>
                      <a:pt x="148" y="63"/>
                      <a:pt x="148" y="74"/>
                    </a:cubicBezTo>
                    <a:close/>
                    <a:moveTo>
                      <a:pt x="115" y="75"/>
                    </a:moveTo>
                    <a:cubicBezTo>
                      <a:pt x="115" y="59"/>
                      <a:pt x="111" y="47"/>
                      <a:pt x="104" y="39"/>
                    </a:cubicBezTo>
                    <a:cubicBezTo>
                      <a:pt x="97" y="31"/>
                      <a:pt x="87" y="26"/>
                      <a:pt x="75" y="26"/>
                    </a:cubicBezTo>
                    <a:cubicBezTo>
                      <a:pt x="69" y="26"/>
                      <a:pt x="64" y="27"/>
                      <a:pt x="59"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6" y="112"/>
                    </a:cubicBezTo>
                    <a:cubicBezTo>
                      <a:pt x="49" y="116"/>
                      <a:pt x="54" y="119"/>
                      <a:pt x="59" y="121"/>
                    </a:cubicBezTo>
                    <a:cubicBezTo>
                      <a:pt x="64" y="123"/>
                      <a:pt x="69" y="124"/>
                      <a:pt x="75" y="124"/>
                    </a:cubicBezTo>
                    <a:cubicBezTo>
                      <a:pt x="88" y="124"/>
                      <a:pt x="98" y="120"/>
                      <a:pt x="104" y="112"/>
                    </a:cubicBezTo>
                    <a:cubicBezTo>
                      <a:pt x="111" y="103"/>
                      <a:pt x="115" y="91"/>
                      <a:pt x="115"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9" name="Group 18">
              <a:extLst>
                <a:ext uri="{FF2B5EF4-FFF2-40B4-BE49-F238E27FC236}">
                  <a16:creationId xmlns:a16="http://schemas.microsoft.com/office/drawing/2014/main" id="{61FB1080-895D-4689-B082-B1A4F805BD36}"/>
                </a:ext>
              </a:extLst>
            </p:cNvPr>
            <p:cNvGrpSpPr/>
            <p:nvPr/>
          </p:nvGrpSpPr>
          <p:grpSpPr bwMode="black">
            <a:xfrm>
              <a:off x="6825959" y="4717656"/>
              <a:ext cx="575838" cy="158661"/>
              <a:chOff x="4664767" y="4986232"/>
              <a:chExt cx="578026" cy="164783"/>
            </a:xfrm>
            <a:grpFill/>
            <a:effectLst/>
          </p:grpSpPr>
          <p:sp>
            <p:nvSpPr>
              <p:cNvPr id="180" name="Freeform 22">
                <a:extLst>
                  <a:ext uri="{FF2B5EF4-FFF2-40B4-BE49-F238E27FC236}">
                    <a16:creationId xmlns:a16="http://schemas.microsoft.com/office/drawing/2014/main" id="{0C366E55-E341-4566-87DB-5B110E3228F3}"/>
                  </a:ext>
                </a:extLst>
              </p:cNvPr>
              <p:cNvSpPr>
                <a:spLocks noEditPoints="1"/>
              </p:cNvSpPr>
              <p:nvPr/>
            </p:nvSpPr>
            <p:spPr bwMode="black">
              <a:xfrm>
                <a:off x="4664767" y="4995244"/>
                <a:ext cx="129380" cy="152875"/>
              </a:xfrm>
              <a:custGeom>
                <a:avLst/>
                <a:gdLst/>
                <a:ahLst/>
                <a:cxnLst>
                  <a:cxn ang="0">
                    <a:pos x="170" y="98"/>
                  </a:cxn>
                  <a:cxn ang="0">
                    <a:pos x="163" y="140"/>
                  </a:cxn>
                  <a:cxn ang="0">
                    <a:pos x="140"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0"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1" name="Freeform 23">
                <a:extLst>
                  <a:ext uri="{FF2B5EF4-FFF2-40B4-BE49-F238E27FC236}">
                    <a16:creationId xmlns:a16="http://schemas.microsoft.com/office/drawing/2014/main" id="{314A7BE3-0244-478E-BB27-12DDF8B160B9}"/>
                  </a:ext>
                </a:extLst>
              </p:cNvPr>
              <p:cNvSpPr>
                <a:spLocks noEditPoints="1"/>
              </p:cNvSpPr>
              <p:nvPr/>
            </p:nvSpPr>
            <p:spPr bwMode="black">
              <a:xfrm>
                <a:off x="4806377" y="5036439"/>
                <a:ext cx="91081" cy="11457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8"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2" name="Freeform 24">
                <a:extLst>
                  <a:ext uri="{FF2B5EF4-FFF2-40B4-BE49-F238E27FC236}">
                    <a16:creationId xmlns:a16="http://schemas.microsoft.com/office/drawing/2014/main" id="{25CC683B-C491-43FE-B672-B4E0114626DB}"/>
                  </a:ext>
                </a:extLst>
              </p:cNvPr>
              <p:cNvSpPr>
                <a:spLocks/>
              </p:cNvSpPr>
              <p:nvPr/>
            </p:nvSpPr>
            <p:spPr bwMode="black">
              <a:xfrm>
                <a:off x="4921274" y="5036439"/>
                <a:ext cx="97196" cy="111679"/>
              </a:xfrm>
              <a:custGeom>
                <a:avLst/>
                <a:gdLst/>
                <a:ahLst/>
                <a:cxnLst>
                  <a:cxn ang="0">
                    <a:pos x="96" y="147"/>
                  </a:cxn>
                  <a:cxn ang="0">
                    <a:pos x="96" y="66"/>
                  </a:cxn>
                  <a:cxn ang="0">
                    <a:pos x="89" y="36"/>
                  </a:cxn>
                  <a:cxn ang="0">
                    <a:pos x="67" y="26"/>
                  </a:cxn>
                  <a:cxn ang="0">
                    <a:pos x="53" y="29"/>
                  </a:cxn>
                  <a:cxn ang="0">
                    <a:pos x="43"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6" y="147"/>
                  </a:cxn>
                </a:cxnLst>
                <a:rect l="0" t="0" r="r" b="b"/>
                <a:pathLst>
                  <a:path w="128" h="147">
                    <a:moveTo>
                      <a:pt x="96" y="147"/>
                    </a:moveTo>
                    <a:cubicBezTo>
                      <a:pt x="96" y="66"/>
                      <a:pt x="96" y="66"/>
                      <a:pt x="96" y="66"/>
                    </a:cubicBezTo>
                    <a:cubicBezTo>
                      <a:pt x="96" y="53"/>
                      <a:pt x="93" y="43"/>
                      <a:pt x="89" y="36"/>
                    </a:cubicBezTo>
                    <a:cubicBezTo>
                      <a:pt x="84" y="30"/>
                      <a:pt x="77" y="26"/>
                      <a:pt x="67" y="26"/>
                    </a:cubicBezTo>
                    <a:cubicBezTo>
                      <a:pt x="62" y="26"/>
                      <a:pt x="58" y="27"/>
                      <a:pt x="53" y="29"/>
                    </a:cubicBezTo>
                    <a:cubicBezTo>
                      <a:pt x="49" y="31"/>
                      <a:pt x="46" y="34"/>
                      <a:pt x="43" y="37"/>
                    </a:cubicBezTo>
                    <a:cubicBezTo>
                      <a:pt x="40"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2" y="2"/>
                      <a:pt x="70" y="0"/>
                      <a:pt x="80" y="0"/>
                    </a:cubicBezTo>
                    <a:cubicBezTo>
                      <a:pt x="95" y="0"/>
                      <a:pt x="107" y="5"/>
                      <a:pt x="115" y="14"/>
                    </a:cubicBezTo>
                    <a:cubicBezTo>
                      <a:pt x="124" y="24"/>
                      <a:pt x="128" y="39"/>
                      <a:pt x="128" y="59"/>
                    </a:cubicBezTo>
                    <a:cubicBezTo>
                      <a:pt x="128" y="147"/>
                      <a:pt x="128" y="147"/>
                      <a:pt x="128" y="147"/>
                    </a:cubicBezTo>
                    <a:lnTo>
                      <a:pt x="96"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3" name="Freeform 25">
                <a:extLst>
                  <a:ext uri="{FF2B5EF4-FFF2-40B4-BE49-F238E27FC236}">
                    <a16:creationId xmlns:a16="http://schemas.microsoft.com/office/drawing/2014/main" id="{659F3356-6EC2-4B8F-957C-0509BE86C9A4}"/>
                  </a:ext>
                </a:extLst>
              </p:cNvPr>
              <p:cNvSpPr>
                <a:spLocks/>
              </p:cNvSpPr>
              <p:nvPr/>
            </p:nvSpPr>
            <p:spPr bwMode="black">
              <a:xfrm>
                <a:off x="5045183" y="4986232"/>
                <a:ext cx="100093" cy="1618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4" name="Freeform 26">
                <a:extLst>
                  <a:ext uri="{FF2B5EF4-FFF2-40B4-BE49-F238E27FC236}">
                    <a16:creationId xmlns:a16="http://schemas.microsoft.com/office/drawing/2014/main" id="{EBDC1436-46FB-4CCC-8AF9-83616B576123}"/>
                  </a:ext>
                </a:extLst>
              </p:cNvPr>
              <p:cNvSpPr>
                <a:spLocks noEditPoints="1"/>
              </p:cNvSpPr>
              <p:nvPr/>
            </p:nvSpPr>
            <p:spPr bwMode="black">
              <a:xfrm>
                <a:off x="5142379" y="5036439"/>
                <a:ext cx="100414" cy="114576"/>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0" name="Group 19">
              <a:extLst>
                <a:ext uri="{FF2B5EF4-FFF2-40B4-BE49-F238E27FC236}">
                  <a16:creationId xmlns:a16="http://schemas.microsoft.com/office/drawing/2014/main" id="{35BBE7AD-F5FF-44E7-89BD-70521607F34C}"/>
                </a:ext>
              </a:extLst>
            </p:cNvPr>
            <p:cNvGrpSpPr/>
            <p:nvPr/>
          </p:nvGrpSpPr>
          <p:grpSpPr bwMode="black">
            <a:xfrm>
              <a:off x="8833845" y="5267927"/>
              <a:ext cx="995957" cy="189522"/>
              <a:chOff x="1502088" y="4970205"/>
              <a:chExt cx="999744" cy="196837"/>
            </a:xfrm>
            <a:grpFill/>
            <a:effectLst/>
          </p:grpSpPr>
          <p:sp>
            <p:nvSpPr>
              <p:cNvPr id="175" name="Freeform 19">
                <a:extLst>
                  <a:ext uri="{FF2B5EF4-FFF2-40B4-BE49-F238E27FC236}">
                    <a16:creationId xmlns:a16="http://schemas.microsoft.com/office/drawing/2014/main" id="{052DCA56-821B-4DFE-B401-0D74810F0AAF}"/>
                  </a:ext>
                </a:extLst>
              </p:cNvPr>
              <p:cNvSpPr>
                <a:spLocks noEditPoints="1"/>
              </p:cNvSpPr>
              <p:nvPr/>
            </p:nvSpPr>
            <p:spPr bwMode="black">
              <a:xfrm>
                <a:off x="1502088" y="4971731"/>
                <a:ext cx="187376" cy="193785"/>
              </a:xfrm>
              <a:custGeom>
                <a:avLst/>
                <a:gdLst/>
                <a:ahLst/>
                <a:cxnLst>
                  <a:cxn ang="0">
                    <a:pos x="42" y="55"/>
                  </a:cxn>
                  <a:cxn ang="0">
                    <a:pos x="23" y="52"/>
                  </a:cxn>
                  <a:cxn ang="0">
                    <a:pos x="20" y="42"/>
                  </a:cxn>
                  <a:cxn ang="0">
                    <a:pos x="101" y="42"/>
                  </a:cxn>
                  <a:cxn ang="0">
                    <a:pos x="108" y="40"/>
                  </a:cxn>
                  <a:cxn ang="0">
                    <a:pos x="122" y="39"/>
                  </a:cxn>
                  <a:cxn ang="0">
                    <a:pos x="132" y="49"/>
                  </a:cxn>
                  <a:cxn ang="0">
                    <a:pos x="129" y="54"/>
                  </a:cxn>
                  <a:cxn ang="0">
                    <a:pos x="13" y="168"/>
                  </a:cxn>
                  <a:cxn ang="0">
                    <a:pos x="11" y="162"/>
                  </a:cxn>
                  <a:cxn ang="0">
                    <a:pos x="108" y="49"/>
                  </a:cxn>
                  <a:cxn ang="0">
                    <a:pos x="47" y="54"/>
                  </a:cxn>
                  <a:cxn ang="0">
                    <a:pos x="59" y="172"/>
                  </a:cxn>
                  <a:cxn ang="0">
                    <a:pos x="61" y="165"/>
                  </a:cxn>
                  <a:cxn ang="0">
                    <a:pos x="97" y="169"/>
                  </a:cxn>
                  <a:cxn ang="0">
                    <a:pos x="179" y="167"/>
                  </a:cxn>
                  <a:cxn ang="0">
                    <a:pos x="187" y="165"/>
                  </a:cxn>
                  <a:cxn ang="0">
                    <a:pos x="206" y="168"/>
                  </a:cxn>
                  <a:cxn ang="0">
                    <a:pos x="204" y="175"/>
                  </a:cxn>
                  <a:cxn ang="0">
                    <a:pos x="194" y="212"/>
                  </a:cxn>
                  <a:cxn ang="0">
                    <a:pos x="200" y="239"/>
                  </a:cxn>
                  <a:cxn ang="0">
                    <a:pos x="202" y="247"/>
                  </a:cxn>
                  <a:cxn ang="0">
                    <a:pos x="96" y="249"/>
                  </a:cxn>
                  <a:cxn ang="0">
                    <a:pos x="80" y="252"/>
                  </a:cxn>
                  <a:cxn ang="0">
                    <a:pos x="71" y="177"/>
                  </a:cxn>
                  <a:cxn ang="0">
                    <a:pos x="161" y="241"/>
                  </a:cxn>
                  <a:cxn ang="0">
                    <a:pos x="172" y="239"/>
                  </a:cxn>
                  <a:cxn ang="0">
                    <a:pos x="182" y="176"/>
                  </a:cxn>
                  <a:cxn ang="0">
                    <a:pos x="98" y="177"/>
                  </a:cxn>
                  <a:cxn ang="0">
                    <a:pos x="95" y="181"/>
                  </a:cxn>
                  <a:cxn ang="0">
                    <a:pos x="96" y="242"/>
                  </a:cxn>
                  <a:cxn ang="0">
                    <a:pos x="157" y="8"/>
                  </a:cxn>
                  <a:cxn ang="0">
                    <a:pos x="164" y="0"/>
                  </a:cxn>
                  <a:cxn ang="0">
                    <a:pos x="199" y="10"/>
                  </a:cxn>
                  <a:cxn ang="0">
                    <a:pos x="203" y="19"/>
                  </a:cxn>
                  <a:cxn ang="0">
                    <a:pos x="202" y="102"/>
                  </a:cxn>
                  <a:cxn ang="0">
                    <a:pos x="225" y="101"/>
                  </a:cxn>
                  <a:cxn ang="0">
                    <a:pos x="233" y="95"/>
                  </a:cxn>
                  <a:cxn ang="0">
                    <a:pos x="256" y="99"/>
                  </a:cxn>
                  <a:cxn ang="0">
                    <a:pos x="258" y="108"/>
                  </a:cxn>
                  <a:cxn ang="0">
                    <a:pos x="202" y="110"/>
                  </a:cxn>
                  <a:cxn ang="0">
                    <a:pos x="197" y="142"/>
                  </a:cxn>
                  <a:cxn ang="0">
                    <a:pos x="186" y="151"/>
                  </a:cxn>
                  <a:cxn ang="0">
                    <a:pos x="184" y="26"/>
                  </a:cxn>
                </a:cxnLst>
                <a:rect l="0" t="0" r="r" b="b"/>
                <a:pathLst>
                  <a:path w="260" h="269">
                    <a:moveTo>
                      <a:pt x="47" y="54"/>
                    </a:moveTo>
                    <a:cubicBezTo>
                      <a:pt x="45" y="54"/>
                      <a:pt x="44" y="55"/>
                      <a:pt x="42" y="55"/>
                    </a:cubicBezTo>
                    <a:cubicBezTo>
                      <a:pt x="40" y="57"/>
                      <a:pt x="38" y="57"/>
                      <a:pt x="36" y="57"/>
                    </a:cubicBezTo>
                    <a:cubicBezTo>
                      <a:pt x="33" y="57"/>
                      <a:pt x="29" y="55"/>
                      <a:pt x="23" y="52"/>
                    </a:cubicBezTo>
                    <a:cubicBezTo>
                      <a:pt x="15" y="48"/>
                      <a:pt x="11" y="45"/>
                      <a:pt x="11" y="43"/>
                    </a:cubicBezTo>
                    <a:cubicBezTo>
                      <a:pt x="11" y="41"/>
                      <a:pt x="14" y="41"/>
                      <a:pt x="20" y="42"/>
                    </a:cubicBezTo>
                    <a:cubicBezTo>
                      <a:pt x="32" y="43"/>
                      <a:pt x="45" y="44"/>
                      <a:pt x="58" y="43"/>
                    </a:cubicBezTo>
                    <a:cubicBezTo>
                      <a:pt x="68" y="43"/>
                      <a:pt x="82" y="43"/>
                      <a:pt x="101" y="42"/>
                    </a:cubicBezTo>
                    <a:cubicBezTo>
                      <a:pt x="103" y="42"/>
                      <a:pt x="104" y="42"/>
                      <a:pt x="105" y="41"/>
                    </a:cubicBezTo>
                    <a:cubicBezTo>
                      <a:pt x="106" y="41"/>
                      <a:pt x="107" y="41"/>
                      <a:pt x="108" y="40"/>
                    </a:cubicBezTo>
                    <a:cubicBezTo>
                      <a:pt x="110" y="40"/>
                      <a:pt x="111" y="39"/>
                      <a:pt x="113" y="39"/>
                    </a:cubicBezTo>
                    <a:cubicBezTo>
                      <a:pt x="115" y="39"/>
                      <a:pt x="118" y="39"/>
                      <a:pt x="122" y="39"/>
                    </a:cubicBezTo>
                    <a:cubicBezTo>
                      <a:pt x="130" y="40"/>
                      <a:pt x="135" y="41"/>
                      <a:pt x="136" y="43"/>
                    </a:cubicBezTo>
                    <a:cubicBezTo>
                      <a:pt x="136" y="44"/>
                      <a:pt x="135" y="46"/>
                      <a:pt x="132" y="49"/>
                    </a:cubicBezTo>
                    <a:cubicBezTo>
                      <a:pt x="131" y="51"/>
                      <a:pt x="131" y="51"/>
                      <a:pt x="130" y="52"/>
                    </a:cubicBezTo>
                    <a:cubicBezTo>
                      <a:pt x="129" y="53"/>
                      <a:pt x="129" y="54"/>
                      <a:pt x="129" y="54"/>
                    </a:cubicBezTo>
                    <a:cubicBezTo>
                      <a:pt x="114" y="79"/>
                      <a:pt x="98" y="100"/>
                      <a:pt x="81" y="118"/>
                    </a:cubicBezTo>
                    <a:cubicBezTo>
                      <a:pt x="62" y="137"/>
                      <a:pt x="39" y="154"/>
                      <a:pt x="13" y="168"/>
                    </a:cubicBezTo>
                    <a:cubicBezTo>
                      <a:pt x="5" y="172"/>
                      <a:pt x="1" y="174"/>
                      <a:pt x="0" y="172"/>
                    </a:cubicBezTo>
                    <a:cubicBezTo>
                      <a:pt x="0" y="171"/>
                      <a:pt x="3" y="168"/>
                      <a:pt x="11" y="162"/>
                    </a:cubicBezTo>
                    <a:cubicBezTo>
                      <a:pt x="35" y="146"/>
                      <a:pt x="54" y="128"/>
                      <a:pt x="70" y="110"/>
                    </a:cubicBezTo>
                    <a:cubicBezTo>
                      <a:pt x="86" y="91"/>
                      <a:pt x="99" y="71"/>
                      <a:pt x="108" y="49"/>
                    </a:cubicBezTo>
                    <a:cubicBezTo>
                      <a:pt x="53" y="52"/>
                      <a:pt x="53" y="52"/>
                      <a:pt x="53" y="52"/>
                    </a:cubicBezTo>
                    <a:cubicBezTo>
                      <a:pt x="51" y="52"/>
                      <a:pt x="49" y="53"/>
                      <a:pt x="47" y="54"/>
                    </a:cubicBezTo>
                    <a:close/>
                    <a:moveTo>
                      <a:pt x="71" y="177"/>
                    </a:moveTo>
                    <a:cubicBezTo>
                      <a:pt x="69" y="176"/>
                      <a:pt x="65" y="174"/>
                      <a:pt x="59" y="172"/>
                    </a:cubicBezTo>
                    <a:cubicBezTo>
                      <a:pt x="55" y="171"/>
                      <a:pt x="53" y="169"/>
                      <a:pt x="53" y="168"/>
                    </a:cubicBezTo>
                    <a:cubicBezTo>
                      <a:pt x="52" y="167"/>
                      <a:pt x="55" y="166"/>
                      <a:pt x="61" y="165"/>
                    </a:cubicBezTo>
                    <a:cubicBezTo>
                      <a:pt x="67" y="165"/>
                      <a:pt x="74" y="165"/>
                      <a:pt x="82" y="166"/>
                    </a:cubicBezTo>
                    <a:cubicBezTo>
                      <a:pt x="89" y="167"/>
                      <a:pt x="94" y="168"/>
                      <a:pt x="97" y="169"/>
                    </a:cubicBezTo>
                    <a:cubicBezTo>
                      <a:pt x="176" y="168"/>
                      <a:pt x="176" y="168"/>
                      <a:pt x="176" y="168"/>
                    </a:cubicBezTo>
                    <a:cubicBezTo>
                      <a:pt x="177" y="167"/>
                      <a:pt x="178" y="167"/>
                      <a:pt x="179" y="167"/>
                    </a:cubicBezTo>
                    <a:cubicBezTo>
                      <a:pt x="180" y="167"/>
                      <a:pt x="181" y="166"/>
                      <a:pt x="182" y="166"/>
                    </a:cubicBezTo>
                    <a:cubicBezTo>
                      <a:pt x="184" y="165"/>
                      <a:pt x="186" y="165"/>
                      <a:pt x="187" y="165"/>
                    </a:cubicBezTo>
                    <a:cubicBezTo>
                      <a:pt x="190" y="164"/>
                      <a:pt x="192" y="165"/>
                      <a:pt x="196" y="165"/>
                    </a:cubicBezTo>
                    <a:cubicBezTo>
                      <a:pt x="202" y="166"/>
                      <a:pt x="205" y="167"/>
                      <a:pt x="206" y="168"/>
                    </a:cubicBezTo>
                    <a:cubicBezTo>
                      <a:pt x="207" y="169"/>
                      <a:pt x="206" y="171"/>
                      <a:pt x="205" y="173"/>
                    </a:cubicBezTo>
                    <a:cubicBezTo>
                      <a:pt x="204" y="174"/>
                      <a:pt x="204" y="175"/>
                      <a:pt x="204" y="175"/>
                    </a:cubicBezTo>
                    <a:cubicBezTo>
                      <a:pt x="203" y="176"/>
                      <a:pt x="203" y="176"/>
                      <a:pt x="203" y="177"/>
                    </a:cubicBezTo>
                    <a:cubicBezTo>
                      <a:pt x="200" y="187"/>
                      <a:pt x="197" y="199"/>
                      <a:pt x="194" y="212"/>
                    </a:cubicBezTo>
                    <a:cubicBezTo>
                      <a:pt x="192" y="224"/>
                      <a:pt x="190" y="232"/>
                      <a:pt x="189" y="237"/>
                    </a:cubicBezTo>
                    <a:cubicBezTo>
                      <a:pt x="194" y="237"/>
                      <a:pt x="197" y="238"/>
                      <a:pt x="200" y="239"/>
                    </a:cubicBezTo>
                    <a:cubicBezTo>
                      <a:pt x="202" y="241"/>
                      <a:pt x="203" y="242"/>
                      <a:pt x="204" y="243"/>
                    </a:cubicBezTo>
                    <a:cubicBezTo>
                      <a:pt x="204" y="245"/>
                      <a:pt x="203" y="246"/>
                      <a:pt x="202" y="247"/>
                    </a:cubicBezTo>
                    <a:cubicBezTo>
                      <a:pt x="200" y="249"/>
                      <a:pt x="198" y="249"/>
                      <a:pt x="195" y="249"/>
                    </a:cubicBezTo>
                    <a:cubicBezTo>
                      <a:pt x="96" y="249"/>
                      <a:pt x="96" y="249"/>
                      <a:pt x="96" y="249"/>
                    </a:cubicBezTo>
                    <a:cubicBezTo>
                      <a:pt x="94" y="261"/>
                      <a:pt x="91" y="267"/>
                      <a:pt x="87" y="268"/>
                    </a:cubicBezTo>
                    <a:cubicBezTo>
                      <a:pt x="83" y="269"/>
                      <a:pt x="80" y="263"/>
                      <a:pt x="80" y="252"/>
                    </a:cubicBezTo>
                    <a:cubicBezTo>
                      <a:pt x="77" y="185"/>
                      <a:pt x="77" y="185"/>
                      <a:pt x="77" y="185"/>
                    </a:cubicBezTo>
                    <a:cubicBezTo>
                      <a:pt x="76" y="182"/>
                      <a:pt x="74" y="179"/>
                      <a:pt x="71" y="177"/>
                    </a:cubicBezTo>
                    <a:close/>
                    <a:moveTo>
                      <a:pt x="96" y="242"/>
                    </a:moveTo>
                    <a:cubicBezTo>
                      <a:pt x="161" y="241"/>
                      <a:pt x="161" y="241"/>
                      <a:pt x="161" y="241"/>
                    </a:cubicBezTo>
                    <a:cubicBezTo>
                      <a:pt x="164" y="241"/>
                      <a:pt x="166" y="240"/>
                      <a:pt x="168" y="240"/>
                    </a:cubicBezTo>
                    <a:cubicBezTo>
                      <a:pt x="169" y="240"/>
                      <a:pt x="170" y="240"/>
                      <a:pt x="172" y="239"/>
                    </a:cubicBezTo>
                    <a:cubicBezTo>
                      <a:pt x="179" y="237"/>
                      <a:pt x="179" y="237"/>
                      <a:pt x="179" y="237"/>
                    </a:cubicBezTo>
                    <a:cubicBezTo>
                      <a:pt x="182" y="176"/>
                      <a:pt x="182" y="176"/>
                      <a:pt x="182" y="176"/>
                    </a:cubicBezTo>
                    <a:cubicBezTo>
                      <a:pt x="99" y="177"/>
                      <a:pt x="99" y="177"/>
                      <a:pt x="99" y="177"/>
                    </a:cubicBezTo>
                    <a:cubicBezTo>
                      <a:pt x="98" y="177"/>
                      <a:pt x="98" y="177"/>
                      <a:pt x="98" y="177"/>
                    </a:cubicBezTo>
                    <a:cubicBezTo>
                      <a:pt x="97" y="178"/>
                      <a:pt x="96" y="179"/>
                      <a:pt x="96" y="179"/>
                    </a:cubicBezTo>
                    <a:cubicBezTo>
                      <a:pt x="95" y="179"/>
                      <a:pt x="95" y="180"/>
                      <a:pt x="95" y="181"/>
                    </a:cubicBezTo>
                    <a:cubicBezTo>
                      <a:pt x="95" y="194"/>
                      <a:pt x="95" y="194"/>
                      <a:pt x="95" y="194"/>
                    </a:cubicBezTo>
                    <a:lnTo>
                      <a:pt x="96" y="242"/>
                    </a:lnTo>
                    <a:close/>
                    <a:moveTo>
                      <a:pt x="176" y="17"/>
                    </a:moveTo>
                    <a:cubicBezTo>
                      <a:pt x="172" y="14"/>
                      <a:pt x="166" y="11"/>
                      <a:pt x="157" y="8"/>
                    </a:cubicBezTo>
                    <a:cubicBezTo>
                      <a:pt x="152" y="6"/>
                      <a:pt x="151" y="4"/>
                      <a:pt x="152" y="3"/>
                    </a:cubicBezTo>
                    <a:cubicBezTo>
                      <a:pt x="154" y="2"/>
                      <a:pt x="157" y="1"/>
                      <a:pt x="164" y="0"/>
                    </a:cubicBezTo>
                    <a:cubicBezTo>
                      <a:pt x="174" y="2"/>
                      <a:pt x="182" y="4"/>
                      <a:pt x="188" y="5"/>
                    </a:cubicBezTo>
                    <a:cubicBezTo>
                      <a:pt x="193" y="7"/>
                      <a:pt x="197" y="8"/>
                      <a:pt x="199" y="10"/>
                    </a:cubicBezTo>
                    <a:cubicBezTo>
                      <a:pt x="202" y="11"/>
                      <a:pt x="203" y="12"/>
                      <a:pt x="203" y="14"/>
                    </a:cubicBezTo>
                    <a:cubicBezTo>
                      <a:pt x="204" y="15"/>
                      <a:pt x="204" y="17"/>
                      <a:pt x="203" y="19"/>
                    </a:cubicBezTo>
                    <a:cubicBezTo>
                      <a:pt x="203" y="24"/>
                      <a:pt x="203" y="24"/>
                      <a:pt x="203" y="24"/>
                    </a:cubicBezTo>
                    <a:cubicBezTo>
                      <a:pt x="202" y="102"/>
                      <a:pt x="202" y="102"/>
                      <a:pt x="202" y="102"/>
                    </a:cubicBezTo>
                    <a:cubicBezTo>
                      <a:pt x="220" y="102"/>
                      <a:pt x="220" y="102"/>
                      <a:pt x="220" y="102"/>
                    </a:cubicBezTo>
                    <a:cubicBezTo>
                      <a:pt x="222" y="102"/>
                      <a:pt x="223" y="101"/>
                      <a:pt x="225" y="101"/>
                    </a:cubicBezTo>
                    <a:cubicBezTo>
                      <a:pt x="226" y="100"/>
                      <a:pt x="227" y="99"/>
                      <a:pt x="228" y="99"/>
                    </a:cubicBezTo>
                    <a:cubicBezTo>
                      <a:pt x="230" y="97"/>
                      <a:pt x="232" y="96"/>
                      <a:pt x="233" y="95"/>
                    </a:cubicBezTo>
                    <a:cubicBezTo>
                      <a:pt x="236" y="95"/>
                      <a:pt x="240" y="95"/>
                      <a:pt x="245" y="95"/>
                    </a:cubicBezTo>
                    <a:cubicBezTo>
                      <a:pt x="250" y="96"/>
                      <a:pt x="253" y="97"/>
                      <a:pt x="256" y="99"/>
                    </a:cubicBezTo>
                    <a:cubicBezTo>
                      <a:pt x="258" y="100"/>
                      <a:pt x="260" y="102"/>
                      <a:pt x="260" y="104"/>
                    </a:cubicBezTo>
                    <a:cubicBezTo>
                      <a:pt x="260" y="105"/>
                      <a:pt x="259" y="107"/>
                      <a:pt x="258" y="108"/>
                    </a:cubicBezTo>
                    <a:cubicBezTo>
                      <a:pt x="256" y="109"/>
                      <a:pt x="253" y="110"/>
                      <a:pt x="250" y="110"/>
                    </a:cubicBezTo>
                    <a:cubicBezTo>
                      <a:pt x="202" y="110"/>
                      <a:pt x="202" y="110"/>
                      <a:pt x="202" y="110"/>
                    </a:cubicBezTo>
                    <a:cubicBezTo>
                      <a:pt x="202" y="120"/>
                      <a:pt x="202" y="120"/>
                      <a:pt x="202" y="120"/>
                    </a:cubicBezTo>
                    <a:cubicBezTo>
                      <a:pt x="201" y="129"/>
                      <a:pt x="199" y="136"/>
                      <a:pt x="197" y="142"/>
                    </a:cubicBezTo>
                    <a:cubicBezTo>
                      <a:pt x="195" y="148"/>
                      <a:pt x="193" y="151"/>
                      <a:pt x="191" y="153"/>
                    </a:cubicBezTo>
                    <a:cubicBezTo>
                      <a:pt x="189" y="155"/>
                      <a:pt x="187" y="154"/>
                      <a:pt x="186" y="151"/>
                    </a:cubicBezTo>
                    <a:cubicBezTo>
                      <a:pt x="185" y="147"/>
                      <a:pt x="184" y="141"/>
                      <a:pt x="184" y="133"/>
                    </a:cubicBezTo>
                    <a:cubicBezTo>
                      <a:pt x="184" y="26"/>
                      <a:pt x="184" y="26"/>
                      <a:pt x="184" y="26"/>
                    </a:cubicBezTo>
                    <a:cubicBezTo>
                      <a:pt x="184" y="23"/>
                      <a:pt x="181" y="20"/>
                      <a:pt x="176"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6" name="Freeform 20">
                <a:extLst>
                  <a:ext uri="{FF2B5EF4-FFF2-40B4-BE49-F238E27FC236}">
                    <a16:creationId xmlns:a16="http://schemas.microsoft.com/office/drawing/2014/main" id="{E6E46D48-2F9C-467C-8439-2CE3D3188027}"/>
                  </a:ext>
                </a:extLst>
              </p:cNvPr>
              <p:cNvSpPr>
                <a:spLocks noEditPoints="1"/>
              </p:cNvSpPr>
              <p:nvPr/>
            </p:nvSpPr>
            <p:spPr bwMode="black">
              <a:xfrm>
                <a:off x="1695262" y="4970205"/>
                <a:ext cx="195921" cy="195311"/>
              </a:xfrm>
              <a:custGeom>
                <a:avLst/>
                <a:gdLst/>
                <a:ahLst/>
                <a:cxnLst>
                  <a:cxn ang="0">
                    <a:pos x="86" y="53"/>
                  </a:cxn>
                  <a:cxn ang="0">
                    <a:pos x="75" y="43"/>
                  </a:cxn>
                  <a:cxn ang="0">
                    <a:pos x="71" y="35"/>
                  </a:cxn>
                  <a:cxn ang="0">
                    <a:pos x="85" y="37"/>
                  </a:cxn>
                  <a:cxn ang="0">
                    <a:pos x="111" y="52"/>
                  </a:cxn>
                  <a:cxn ang="0">
                    <a:pos x="111" y="63"/>
                  </a:cxn>
                  <a:cxn ang="0">
                    <a:pos x="104" y="75"/>
                  </a:cxn>
                  <a:cxn ang="0">
                    <a:pos x="96" y="90"/>
                  </a:cxn>
                  <a:cxn ang="0">
                    <a:pos x="91" y="100"/>
                  </a:cxn>
                  <a:cxn ang="0">
                    <a:pos x="104" y="116"/>
                  </a:cxn>
                  <a:cxn ang="0">
                    <a:pos x="122" y="132"/>
                  </a:cxn>
                  <a:cxn ang="0">
                    <a:pos x="130" y="138"/>
                  </a:cxn>
                  <a:cxn ang="0">
                    <a:pos x="138" y="144"/>
                  </a:cxn>
                  <a:cxn ang="0">
                    <a:pos x="147" y="159"/>
                  </a:cxn>
                  <a:cxn ang="0">
                    <a:pos x="150" y="171"/>
                  </a:cxn>
                  <a:cxn ang="0">
                    <a:pos x="149" y="179"/>
                  </a:cxn>
                  <a:cxn ang="0">
                    <a:pos x="144" y="181"/>
                  </a:cxn>
                  <a:cxn ang="0">
                    <a:pos x="139" y="178"/>
                  </a:cxn>
                  <a:cxn ang="0">
                    <a:pos x="118" y="150"/>
                  </a:cxn>
                  <a:cxn ang="0">
                    <a:pos x="86" y="108"/>
                  </a:cxn>
                  <a:cxn ang="0">
                    <a:pos x="50" y="151"/>
                  </a:cxn>
                  <a:cxn ang="0">
                    <a:pos x="10" y="185"/>
                  </a:cxn>
                  <a:cxn ang="0">
                    <a:pos x="1" y="189"/>
                  </a:cxn>
                  <a:cxn ang="0">
                    <a:pos x="6" y="182"/>
                  </a:cxn>
                  <a:cxn ang="0">
                    <a:pos x="51" y="131"/>
                  </a:cxn>
                  <a:cxn ang="0">
                    <a:pos x="89" y="61"/>
                  </a:cxn>
                  <a:cxn ang="0">
                    <a:pos x="89" y="59"/>
                  </a:cxn>
                  <a:cxn ang="0">
                    <a:pos x="86" y="53"/>
                  </a:cxn>
                  <a:cxn ang="0">
                    <a:pos x="190" y="20"/>
                  </a:cxn>
                  <a:cxn ang="0">
                    <a:pos x="171" y="8"/>
                  </a:cxn>
                  <a:cxn ang="0">
                    <a:pos x="164" y="3"/>
                  </a:cxn>
                  <a:cxn ang="0">
                    <a:pos x="174" y="0"/>
                  </a:cxn>
                  <a:cxn ang="0">
                    <a:pos x="191" y="4"/>
                  </a:cxn>
                  <a:cxn ang="0">
                    <a:pos x="206" y="8"/>
                  </a:cxn>
                  <a:cxn ang="0">
                    <a:pos x="215" y="14"/>
                  </a:cxn>
                  <a:cxn ang="0">
                    <a:pos x="215" y="21"/>
                  </a:cxn>
                  <a:cxn ang="0">
                    <a:pos x="215" y="25"/>
                  </a:cxn>
                  <a:cxn ang="0">
                    <a:pos x="215" y="138"/>
                  </a:cxn>
                  <a:cxn ang="0">
                    <a:pos x="219" y="138"/>
                  </a:cxn>
                  <a:cxn ang="0">
                    <a:pos x="226" y="138"/>
                  </a:cxn>
                  <a:cxn ang="0">
                    <a:pos x="232" y="136"/>
                  </a:cxn>
                  <a:cxn ang="0">
                    <a:pos x="236" y="134"/>
                  </a:cxn>
                  <a:cxn ang="0">
                    <a:pos x="243" y="131"/>
                  </a:cxn>
                  <a:cxn ang="0">
                    <a:pos x="260" y="131"/>
                  </a:cxn>
                  <a:cxn ang="0">
                    <a:pos x="269" y="133"/>
                  </a:cxn>
                  <a:cxn ang="0">
                    <a:pos x="272" y="138"/>
                  </a:cxn>
                  <a:cxn ang="0">
                    <a:pos x="270" y="144"/>
                  </a:cxn>
                  <a:cxn ang="0">
                    <a:pos x="264" y="146"/>
                  </a:cxn>
                  <a:cxn ang="0">
                    <a:pos x="215" y="147"/>
                  </a:cxn>
                  <a:cxn ang="0">
                    <a:pos x="215" y="209"/>
                  </a:cxn>
                  <a:cxn ang="0">
                    <a:pos x="213" y="242"/>
                  </a:cxn>
                  <a:cxn ang="0">
                    <a:pos x="209" y="261"/>
                  </a:cxn>
                  <a:cxn ang="0">
                    <a:pos x="201" y="271"/>
                  </a:cxn>
                  <a:cxn ang="0">
                    <a:pos x="197" y="258"/>
                  </a:cxn>
                  <a:cxn ang="0">
                    <a:pos x="197" y="29"/>
                  </a:cxn>
                  <a:cxn ang="0">
                    <a:pos x="190" y="20"/>
                  </a:cxn>
                </a:cxnLst>
                <a:rect l="0" t="0" r="r" b="b"/>
                <a:pathLst>
                  <a:path w="272" h="271">
                    <a:moveTo>
                      <a:pt x="86" y="53"/>
                    </a:moveTo>
                    <a:cubicBezTo>
                      <a:pt x="84" y="50"/>
                      <a:pt x="80" y="47"/>
                      <a:pt x="75" y="43"/>
                    </a:cubicBezTo>
                    <a:cubicBezTo>
                      <a:pt x="70" y="39"/>
                      <a:pt x="68" y="36"/>
                      <a:pt x="71" y="35"/>
                    </a:cubicBezTo>
                    <a:cubicBezTo>
                      <a:pt x="73" y="34"/>
                      <a:pt x="78" y="35"/>
                      <a:pt x="85" y="37"/>
                    </a:cubicBezTo>
                    <a:cubicBezTo>
                      <a:pt x="100" y="43"/>
                      <a:pt x="108" y="48"/>
                      <a:pt x="111" y="52"/>
                    </a:cubicBezTo>
                    <a:cubicBezTo>
                      <a:pt x="113" y="54"/>
                      <a:pt x="113" y="58"/>
                      <a:pt x="111" y="63"/>
                    </a:cubicBezTo>
                    <a:cubicBezTo>
                      <a:pt x="109" y="66"/>
                      <a:pt x="107" y="70"/>
                      <a:pt x="104" y="75"/>
                    </a:cubicBezTo>
                    <a:cubicBezTo>
                      <a:pt x="103" y="78"/>
                      <a:pt x="100" y="84"/>
                      <a:pt x="96" y="90"/>
                    </a:cubicBezTo>
                    <a:cubicBezTo>
                      <a:pt x="91" y="100"/>
                      <a:pt x="91" y="100"/>
                      <a:pt x="91" y="100"/>
                    </a:cubicBezTo>
                    <a:cubicBezTo>
                      <a:pt x="94" y="105"/>
                      <a:pt x="98" y="111"/>
                      <a:pt x="104" y="116"/>
                    </a:cubicBezTo>
                    <a:cubicBezTo>
                      <a:pt x="108" y="120"/>
                      <a:pt x="114" y="126"/>
                      <a:pt x="122" y="132"/>
                    </a:cubicBezTo>
                    <a:cubicBezTo>
                      <a:pt x="130" y="138"/>
                      <a:pt x="130" y="138"/>
                      <a:pt x="130" y="138"/>
                    </a:cubicBezTo>
                    <a:cubicBezTo>
                      <a:pt x="133" y="140"/>
                      <a:pt x="136" y="142"/>
                      <a:pt x="138" y="144"/>
                    </a:cubicBezTo>
                    <a:cubicBezTo>
                      <a:pt x="140" y="147"/>
                      <a:pt x="143" y="152"/>
                      <a:pt x="147" y="159"/>
                    </a:cubicBezTo>
                    <a:cubicBezTo>
                      <a:pt x="149" y="163"/>
                      <a:pt x="150" y="167"/>
                      <a:pt x="150" y="171"/>
                    </a:cubicBezTo>
                    <a:cubicBezTo>
                      <a:pt x="151" y="174"/>
                      <a:pt x="150" y="177"/>
                      <a:pt x="149" y="179"/>
                    </a:cubicBezTo>
                    <a:cubicBezTo>
                      <a:pt x="148" y="180"/>
                      <a:pt x="146" y="181"/>
                      <a:pt x="144" y="181"/>
                    </a:cubicBezTo>
                    <a:cubicBezTo>
                      <a:pt x="143" y="181"/>
                      <a:pt x="141" y="180"/>
                      <a:pt x="139" y="178"/>
                    </a:cubicBezTo>
                    <a:cubicBezTo>
                      <a:pt x="118" y="150"/>
                      <a:pt x="118" y="150"/>
                      <a:pt x="118" y="150"/>
                    </a:cubicBezTo>
                    <a:cubicBezTo>
                      <a:pt x="86" y="108"/>
                      <a:pt x="86" y="108"/>
                      <a:pt x="86" y="108"/>
                    </a:cubicBezTo>
                    <a:cubicBezTo>
                      <a:pt x="76" y="123"/>
                      <a:pt x="64" y="137"/>
                      <a:pt x="50" y="151"/>
                    </a:cubicBezTo>
                    <a:cubicBezTo>
                      <a:pt x="37" y="164"/>
                      <a:pt x="24" y="176"/>
                      <a:pt x="10" y="185"/>
                    </a:cubicBezTo>
                    <a:cubicBezTo>
                      <a:pt x="5" y="188"/>
                      <a:pt x="2" y="190"/>
                      <a:pt x="1" y="189"/>
                    </a:cubicBezTo>
                    <a:cubicBezTo>
                      <a:pt x="0" y="188"/>
                      <a:pt x="2" y="185"/>
                      <a:pt x="6" y="182"/>
                    </a:cubicBezTo>
                    <a:cubicBezTo>
                      <a:pt x="22" y="167"/>
                      <a:pt x="37" y="151"/>
                      <a:pt x="51" y="131"/>
                    </a:cubicBezTo>
                    <a:cubicBezTo>
                      <a:pt x="69" y="107"/>
                      <a:pt x="81" y="83"/>
                      <a:pt x="89" y="61"/>
                    </a:cubicBezTo>
                    <a:cubicBezTo>
                      <a:pt x="89" y="59"/>
                      <a:pt x="89" y="59"/>
                      <a:pt x="89" y="59"/>
                    </a:cubicBezTo>
                    <a:cubicBezTo>
                      <a:pt x="89" y="57"/>
                      <a:pt x="87" y="55"/>
                      <a:pt x="86" y="53"/>
                    </a:cubicBezTo>
                    <a:close/>
                    <a:moveTo>
                      <a:pt x="190" y="20"/>
                    </a:moveTo>
                    <a:cubicBezTo>
                      <a:pt x="186" y="17"/>
                      <a:pt x="180" y="13"/>
                      <a:pt x="171" y="8"/>
                    </a:cubicBezTo>
                    <a:cubicBezTo>
                      <a:pt x="166" y="6"/>
                      <a:pt x="164" y="4"/>
                      <a:pt x="164" y="3"/>
                    </a:cubicBezTo>
                    <a:cubicBezTo>
                      <a:pt x="164" y="1"/>
                      <a:pt x="168" y="0"/>
                      <a:pt x="174" y="0"/>
                    </a:cubicBezTo>
                    <a:cubicBezTo>
                      <a:pt x="179" y="1"/>
                      <a:pt x="185" y="2"/>
                      <a:pt x="191" y="4"/>
                    </a:cubicBezTo>
                    <a:cubicBezTo>
                      <a:pt x="195" y="5"/>
                      <a:pt x="200" y="6"/>
                      <a:pt x="206" y="8"/>
                    </a:cubicBezTo>
                    <a:cubicBezTo>
                      <a:pt x="211" y="10"/>
                      <a:pt x="213" y="12"/>
                      <a:pt x="215" y="14"/>
                    </a:cubicBezTo>
                    <a:cubicBezTo>
                      <a:pt x="215" y="16"/>
                      <a:pt x="216" y="18"/>
                      <a:pt x="215" y="21"/>
                    </a:cubicBezTo>
                    <a:cubicBezTo>
                      <a:pt x="215" y="25"/>
                      <a:pt x="215" y="25"/>
                      <a:pt x="215" y="25"/>
                    </a:cubicBezTo>
                    <a:cubicBezTo>
                      <a:pt x="215" y="138"/>
                      <a:pt x="215" y="138"/>
                      <a:pt x="215" y="138"/>
                    </a:cubicBezTo>
                    <a:cubicBezTo>
                      <a:pt x="219" y="138"/>
                      <a:pt x="219" y="138"/>
                      <a:pt x="219" y="138"/>
                    </a:cubicBezTo>
                    <a:cubicBezTo>
                      <a:pt x="226" y="138"/>
                      <a:pt x="226" y="138"/>
                      <a:pt x="226" y="138"/>
                    </a:cubicBezTo>
                    <a:cubicBezTo>
                      <a:pt x="228" y="137"/>
                      <a:pt x="230" y="137"/>
                      <a:pt x="232" y="136"/>
                    </a:cubicBezTo>
                    <a:cubicBezTo>
                      <a:pt x="233" y="136"/>
                      <a:pt x="234" y="135"/>
                      <a:pt x="236" y="134"/>
                    </a:cubicBezTo>
                    <a:cubicBezTo>
                      <a:pt x="238" y="132"/>
                      <a:pt x="241" y="132"/>
                      <a:pt x="243" y="131"/>
                    </a:cubicBezTo>
                    <a:cubicBezTo>
                      <a:pt x="247" y="130"/>
                      <a:pt x="253" y="130"/>
                      <a:pt x="260" y="131"/>
                    </a:cubicBezTo>
                    <a:cubicBezTo>
                      <a:pt x="264" y="131"/>
                      <a:pt x="267" y="132"/>
                      <a:pt x="269" y="133"/>
                    </a:cubicBezTo>
                    <a:cubicBezTo>
                      <a:pt x="271" y="135"/>
                      <a:pt x="272" y="136"/>
                      <a:pt x="272" y="138"/>
                    </a:cubicBezTo>
                    <a:cubicBezTo>
                      <a:pt x="272" y="140"/>
                      <a:pt x="271" y="142"/>
                      <a:pt x="270" y="144"/>
                    </a:cubicBezTo>
                    <a:cubicBezTo>
                      <a:pt x="268" y="145"/>
                      <a:pt x="266" y="146"/>
                      <a:pt x="264" y="146"/>
                    </a:cubicBezTo>
                    <a:cubicBezTo>
                      <a:pt x="215" y="147"/>
                      <a:pt x="215" y="147"/>
                      <a:pt x="215" y="147"/>
                    </a:cubicBezTo>
                    <a:cubicBezTo>
                      <a:pt x="215" y="209"/>
                      <a:pt x="215" y="209"/>
                      <a:pt x="215" y="209"/>
                    </a:cubicBezTo>
                    <a:cubicBezTo>
                      <a:pt x="214" y="222"/>
                      <a:pt x="214" y="233"/>
                      <a:pt x="213" y="242"/>
                    </a:cubicBezTo>
                    <a:cubicBezTo>
                      <a:pt x="212" y="248"/>
                      <a:pt x="211" y="255"/>
                      <a:pt x="209" y="261"/>
                    </a:cubicBezTo>
                    <a:cubicBezTo>
                      <a:pt x="206" y="267"/>
                      <a:pt x="204" y="270"/>
                      <a:pt x="201" y="271"/>
                    </a:cubicBezTo>
                    <a:cubicBezTo>
                      <a:pt x="199" y="271"/>
                      <a:pt x="197" y="267"/>
                      <a:pt x="197" y="258"/>
                    </a:cubicBezTo>
                    <a:cubicBezTo>
                      <a:pt x="197" y="29"/>
                      <a:pt x="197" y="29"/>
                      <a:pt x="197" y="29"/>
                    </a:cubicBezTo>
                    <a:cubicBezTo>
                      <a:pt x="197" y="26"/>
                      <a:pt x="195" y="23"/>
                      <a:pt x="190" y="2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7" name="Freeform 21">
                <a:extLst>
                  <a:ext uri="{FF2B5EF4-FFF2-40B4-BE49-F238E27FC236}">
                    <a16:creationId xmlns:a16="http://schemas.microsoft.com/office/drawing/2014/main" id="{63DF03A8-E739-44BB-8389-38FC883C777D}"/>
                  </a:ext>
                </a:extLst>
              </p:cNvPr>
              <p:cNvSpPr>
                <a:spLocks noEditPoints="1"/>
              </p:cNvSpPr>
              <p:nvPr/>
            </p:nvSpPr>
            <p:spPr bwMode="black">
              <a:xfrm>
                <a:off x="1909188" y="4970205"/>
                <a:ext cx="186765" cy="196837"/>
              </a:xfrm>
              <a:custGeom>
                <a:avLst/>
                <a:gdLst/>
                <a:ahLst/>
                <a:cxnLst>
                  <a:cxn ang="0">
                    <a:pos x="125" y="47"/>
                  </a:cxn>
                  <a:cxn ang="0">
                    <a:pos x="145" y="44"/>
                  </a:cxn>
                  <a:cxn ang="0">
                    <a:pos x="161" y="51"/>
                  </a:cxn>
                  <a:cxn ang="0">
                    <a:pos x="149" y="58"/>
                  </a:cxn>
                  <a:cxn ang="0">
                    <a:pos x="84" y="60"/>
                  </a:cxn>
                  <a:cxn ang="0">
                    <a:pos x="89" y="73"/>
                  </a:cxn>
                  <a:cxn ang="0">
                    <a:pos x="89" y="77"/>
                  </a:cxn>
                  <a:cxn ang="0">
                    <a:pos x="134" y="119"/>
                  </a:cxn>
                  <a:cxn ang="0">
                    <a:pos x="83" y="156"/>
                  </a:cxn>
                  <a:cxn ang="0">
                    <a:pos x="29" y="119"/>
                  </a:cxn>
                  <a:cxn ang="0">
                    <a:pos x="75" y="76"/>
                  </a:cxn>
                  <a:cxn ang="0">
                    <a:pos x="74" y="61"/>
                  </a:cxn>
                  <a:cxn ang="0">
                    <a:pos x="38" y="64"/>
                  </a:cxn>
                  <a:cxn ang="0">
                    <a:pos x="32" y="66"/>
                  </a:cxn>
                  <a:cxn ang="0">
                    <a:pos x="7" y="58"/>
                  </a:cxn>
                  <a:cxn ang="0">
                    <a:pos x="10" y="51"/>
                  </a:cxn>
                  <a:cxn ang="0">
                    <a:pos x="109" y="52"/>
                  </a:cxn>
                  <a:cxn ang="0">
                    <a:pos x="121" y="49"/>
                  </a:cxn>
                  <a:cxn ang="0">
                    <a:pos x="44" y="17"/>
                  </a:cxn>
                  <a:cxn ang="0">
                    <a:pos x="50" y="12"/>
                  </a:cxn>
                  <a:cxn ang="0">
                    <a:pos x="102" y="14"/>
                  </a:cxn>
                  <a:cxn ang="0">
                    <a:pos x="114" y="21"/>
                  </a:cxn>
                  <a:cxn ang="0">
                    <a:pos x="99" y="28"/>
                  </a:cxn>
                  <a:cxn ang="0">
                    <a:pos x="56" y="25"/>
                  </a:cxn>
                  <a:cxn ang="0">
                    <a:pos x="45" y="114"/>
                  </a:cxn>
                  <a:cxn ang="0">
                    <a:pos x="82" y="144"/>
                  </a:cxn>
                  <a:cxn ang="0">
                    <a:pos x="118" y="114"/>
                  </a:cxn>
                  <a:cxn ang="0">
                    <a:pos x="82" y="85"/>
                  </a:cxn>
                  <a:cxn ang="0">
                    <a:pos x="80" y="182"/>
                  </a:cxn>
                  <a:cxn ang="0">
                    <a:pos x="58" y="172"/>
                  </a:cxn>
                  <a:cxn ang="0">
                    <a:pos x="98" y="173"/>
                  </a:cxn>
                  <a:cxn ang="0">
                    <a:pos x="102" y="182"/>
                  </a:cxn>
                  <a:cxn ang="0">
                    <a:pos x="182" y="197"/>
                  </a:cxn>
                  <a:cxn ang="0">
                    <a:pos x="178" y="169"/>
                  </a:cxn>
                  <a:cxn ang="0">
                    <a:pos x="159" y="159"/>
                  </a:cxn>
                  <a:cxn ang="0">
                    <a:pos x="197" y="161"/>
                  </a:cxn>
                  <a:cxn ang="0">
                    <a:pos x="199" y="172"/>
                  </a:cxn>
                  <a:cxn ang="0">
                    <a:pos x="199" y="230"/>
                  </a:cxn>
                  <a:cxn ang="0">
                    <a:pos x="188" y="270"/>
                  </a:cxn>
                  <a:cxn ang="0">
                    <a:pos x="101" y="254"/>
                  </a:cxn>
                  <a:cxn ang="0">
                    <a:pos x="85" y="261"/>
                  </a:cxn>
                  <a:cxn ang="0">
                    <a:pos x="85" y="189"/>
                  </a:cxn>
                  <a:cxn ang="0">
                    <a:pos x="102" y="246"/>
                  </a:cxn>
                  <a:cxn ang="0">
                    <a:pos x="182" y="205"/>
                  </a:cxn>
                  <a:cxn ang="0">
                    <a:pos x="102" y="246"/>
                  </a:cxn>
                  <a:cxn ang="0">
                    <a:pos x="161" y="8"/>
                  </a:cxn>
                  <a:cxn ang="0">
                    <a:pos x="165" y="0"/>
                  </a:cxn>
                  <a:cxn ang="0">
                    <a:pos x="184" y="4"/>
                  </a:cxn>
                  <a:cxn ang="0">
                    <a:pos x="201" y="12"/>
                  </a:cxn>
                  <a:cxn ang="0">
                    <a:pos x="201" y="23"/>
                  </a:cxn>
                  <a:cxn ang="0">
                    <a:pos x="213" y="103"/>
                  </a:cxn>
                  <a:cxn ang="0">
                    <a:pos x="222" y="99"/>
                  </a:cxn>
                  <a:cxn ang="0">
                    <a:pos x="248" y="95"/>
                  </a:cxn>
                  <a:cxn ang="0">
                    <a:pos x="259" y="103"/>
                  </a:cxn>
                  <a:cxn ang="0">
                    <a:pos x="251" y="110"/>
                  </a:cxn>
                  <a:cxn ang="0">
                    <a:pos x="199" y="127"/>
                  </a:cxn>
                  <a:cxn ang="0">
                    <a:pos x="187" y="151"/>
                  </a:cxn>
                  <a:cxn ang="0">
                    <a:pos x="183" y="26"/>
                  </a:cxn>
                </a:cxnLst>
                <a:rect l="0" t="0" r="r" b="b"/>
                <a:pathLst>
                  <a:path w="259" h="273">
                    <a:moveTo>
                      <a:pt x="121" y="49"/>
                    </a:moveTo>
                    <a:cubicBezTo>
                      <a:pt x="122" y="49"/>
                      <a:pt x="123" y="48"/>
                      <a:pt x="125" y="47"/>
                    </a:cubicBezTo>
                    <a:cubicBezTo>
                      <a:pt x="127" y="46"/>
                      <a:pt x="129" y="45"/>
                      <a:pt x="131" y="45"/>
                    </a:cubicBezTo>
                    <a:cubicBezTo>
                      <a:pt x="134" y="44"/>
                      <a:pt x="139" y="44"/>
                      <a:pt x="145" y="44"/>
                    </a:cubicBezTo>
                    <a:cubicBezTo>
                      <a:pt x="150" y="44"/>
                      <a:pt x="154" y="44"/>
                      <a:pt x="156" y="46"/>
                    </a:cubicBezTo>
                    <a:cubicBezTo>
                      <a:pt x="159" y="47"/>
                      <a:pt x="161" y="49"/>
                      <a:pt x="161" y="51"/>
                    </a:cubicBezTo>
                    <a:cubicBezTo>
                      <a:pt x="161" y="52"/>
                      <a:pt x="160" y="54"/>
                      <a:pt x="158" y="55"/>
                    </a:cubicBezTo>
                    <a:cubicBezTo>
                      <a:pt x="155" y="57"/>
                      <a:pt x="152" y="58"/>
                      <a:pt x="149" y="58"/>
                    </a:cubicBezTo>
                    <a:cubicBezTo>
                      <a:pt x="137" y="58"/>
                      <a:pt x="125" y="58"/>
                      <a:pt x="113" y="59"/>
                    </a:cubicBezTo>
                    <a:cubicBezTo>
                      <a:pt x="102" y="59"/>
                      <a:pt x="92" y="60"/>
                      <a:pt x="84" y="60"/>
                    </a:cubicBezTo>
                    <a:cubicBezTo>
                      <a:pt x="87" y="63"/>
                      <a:pt x="89" y="65"/>
                      <a:pt x="90" y="68"/>
                    </a:cubicBezTo>
                    <a:cubicBezTo>
                      <a:pt x="90" y="69"/>
                      <a:pt x="90" y="71"/>
                      <a:pt x="89" y="73"/>
                    </a:cubicBezTo>
                    <a:cubicBezTo>
                      <a:pt x="89" y="73"/>
                      <a:pt x="89" y="74"/>
                      <a:pt x="89" y="75"/>
                    </a:cubicBezTo>
                    <a:cubicBezTo>
                      <a:pt x="89" y="75"/>
                      <a:pt x="89" y="76"/>
                      <a:pt x="89" y="77"/>
                    </a:cubicBezTo>
                    <a:cubicBezTo>
                      <a:pt x="105" y="78"/>
                      <a:pt x="117" y="84"/>
                      <a:pt x="125" y="92"/>
                    </a:cubicBezTo>
                    <a:cubicBezTo>
                      <a:pt x="132" y="100"/>
                      <a:pt x="135" y="109"/>
                      <a:pt x="134" y="119"/>
                    </a:cubicBezTo>
                    <a:cubicBezTo>
                      <a:pt x="133" y="129"/>
                      <a:pt x="128" y="137"/>
                      <a:pt x="119" y="144"/>
                    </a:cubicBezTo>
                    <a:cubicBezTo>
                      <a:pt x="110" y="152"/>
                      <a:pt x="98" y="156"/>
                      <a:pt x="83" y="156"/>
                    </a:cubicBezTo>
                    <a:cubicBezTo>
                      <a:pt x="67" y="156"/>
                      <a:pt x="55" y="152"/>
                      <a:pt x="44" y="144"/>
                    </a:cubicBezTo>
                    <a:cubicBezTo>
                      <a:pt x="35" y="137"/>
                      <a:pt x="30" y="129"/>
                      <a:pt x="29" y="119"/>
                    </a:cubicBezTo>
                    <a:cubicBezTo>
                      <a:pt x="28" y="109"/>
                      <a:pt x="31" y="100"/>
                      <a:pt x="38" y="92"/>
                    </a:cubicBezTo>
                    <a:cubicBezTo>
                      <a:pt x="47" y="83"/>
                      <a:pt x="59" y="78"/>
                      <a:pt x="75" y="76"/>
                    </a:cubicBezTo>
                    <a:cubicBezTo>
                      <a:pt x="78" y="74"/>
                      <a:pt x="79" y="72"/>
                      <a:pt x="78" y="69"/>
                    </a:cubicBezTo>
                    <a:cubicBezTo>
                      <a:pt x="78" y="67"/>
                      <a:pt x="76" y="64"/>
                      <a:pt x="74" y="61"/>
                    </a:cubicBezTo>
                    <a:cubicBezTo>
                      <a:pt x="68" y="61"/>
                      <a:pt x="63" y="61"/>
                      <a:pt x="58" y="62"/>
                    </a:cubicBezTo>
                    <a:cubicBezTo>
                      <a:pt x="52" y="62"/>
                      <a:pt x="45" y="63"/>
                      <a:pt x="38" y="64"/>
                    </a:cubicBezTo>
                    <a:cubicBezTo>
                      <a:pt x="37" y="64"/>
                      <a:pt x="35" y="64"/>
                      <a:pt x="34" y="65"/>
                    </a:cubicBezTo>
                    <a:cubicBezTo>
                      <a:pt x="34" y="65"/>
                      <a:pt x="33" y="65"/>
                      <a:pt x="32" y="66"/>
                    </a:cubicBezTo>
                    <a:cubicBezTo>
                      <a:pt x="30" y="67"/>
                      <a:pt x="27" y="67"/>
                      <a:pt x="25" y="67"/>
                    </a:cubicBezTo>
                    <a:cubicBezTo>
                      <a:pt x="21" y="66"/>
                      <a:pt x="15" y="63"/>
                      <a:pt x="7" y="58"/>
                    </a:cubicBezTo>
                    <a:cubicBezTo>
                      <a:pt x="2" y="55"/>
                      <a:pt x="0" y="53"/>
                      <a:pt x="0" y="52"/>
                    </a:cubicBezTo>
                    <a:cubicBezTo>
                      <a:pt x="1" y="50"/>
                      <a:pt x="4" y="50"/>
                      <a:pt x="10" y="51"/>
                    </a:cubicBezTo>
                    <a:cubicBezTo>
                      <a:pt x="23" y="53"/>
                      <a:pt x="36" y="54"/>
                      <a:pt x="51" y="54"/>
                    </a:cubicBezTo>
                    <a:cubicBezTo>
                      <a:pt x="65" y="54"/>
                      <a:pt x="85" y="54"/>
                      <a:pt x="109" y="52"/>
                    </a:cubicBezTo>
                    <a:cubicBezTo>
                      <a:pt x="113" y="51"/>
                      <a:pt x="113" y="51"/>
                      <a:pt x="113" y="51"/>
                    </a:cubicBezTo>
                    <a:cubicBezTo>
                      <a:pt x="116" y="51"/>
                      <a:pt x="118" y="50"/>
                      <a:pt x="121" y="49"/>
                    </a:cubicBezTo>
                    <a:close/>
                    <a:moveTo>
                      <a:pt x="56" y="25"/>
                    </a:moveTo>
                    <a:cubicBezTo>
                      <a:pt x="52" y="23"/>
                      <a:pt x="48" y="20"/>
                      <a:pt x="44" y="17"/>
                    </a:cubicBezTo>
                    <a:cubicBezTo>
                      <a:pt x="42" y="15"/>
                      <a:pt x="40" y="13"/>
                      <a:pt x="41" y="12"/>
                    </a:cubicBezTo>
                    <a:cubicBezTo>
                      <a:pt x="41" y="11"/>
                      <a:pt x="45" y="11"/>
                      <a:pt x="50" y="12"/>
                    </a:cubicBezTo>
                    <a:cubicBezTo>
                      <a:pt x="57" y="13"/>
                      <a:pt x="63" y="14"/>
                      <a:pt x="68" y="14"/>
                    </a:cubicBezTo>
                    <a:cubicBezTo>
                      <a:pt x="76" y="14"/>
                      <a:pt x="87" y="14"/>
                      <a:pt x="102" y="14"/>
                    </a:cubicBezTo>
                    <a:cubicBezTo>
                      <a:pt x="106" y="14"/>
                      <a:pt x="109" y="15"/>
                      <a:pt x="112" y="17"/>
                    </a:cubicBezTo>
                    <a:cubicBezTo>
                      <a:pt x="114" y="18"/>
                      <a:pt x="115" y="19"/>
                      <a:pt x="114" y="21"/>
                    </a:cubicBezTo>
                    <a:cubicBezTo>
                      <a:pt x="114" y="23"/>
                      <a:pt x="113" y="24"/>
                      <a:pt x="110" y="26"/>
                    </a:cubicBezTo>
                    <a:cubicBezTo>
                      <a:pt x="108" y="27"/>
                      <a:pt x="104" y="28"/>
                      <a:pt x="99" y="28"/>
                    </a:cubicBezTo>
                    <a:cubicBezTo>
                      <a:pt x="65" y="29"/>
                      <a:pt x="65" y="29"/>
                      <a:pt x="65" y="29"/>
                    </a:cubicBezTo>
                    <a:cubicBezTo>
                      <a:pt x="63" y="29"/>
                      <a:pt x="60" y="27"/>
                      <a:pt x="56" y="25"/>
                    </a:cubicBezTo>
                    <a:close/>
                    <a:moveTo>
                      <a:pt x="55" y="94"/>
                    </a:moveTo>
                    <a:cubicBezTo>
                      <a:pt x="48" y="99"/>
                      <a:pt x="45" y="106"/>
                      <a:pt x="45" y="114"/>
                    </a:cubicBezTo>
                    <a:cubicBezTo>
                      <a:pt x="45" y="122"/>
                      <a:pt x="48" y="129"/>
                      <a:pt x="55" y="135"/>
                    </a:cubicBezTo>
                    <a:cubicBezTo>
                      <a:pt x="61" y="141"/>
                      <a:pt x="70" y="144"/>
                      <a:pt x="82" y="144"/>
                    </a:cubicBezTo>
                    <a:cubicBezTo>
                      <a:pt x="93" y="144"/>
                      <a:pt x="103" y="141"/>
                      <a:pt x="109" y="135"/>
                    </a:cubicBezTo>
                    <a:cubicBezTo>
                      <a:pt x="115" y="129"/>
                      <a:pt x="118" y="122"/>
                      <a:pt x="118" y="114"/>
                    </a:cubicBezTo>
                    <a:cubicBezTo>
                      <a:pt x="118" y="106"/>
                      <a:pt x="115" y="99"/>
                      <a:pt x="109" y="94"/>
                    </a:cubicBezTo>
                    <a:cubicBezTo>
                      <a:pt x="103" y="88"/>
                      <a:pt x="93" y="85"/>
                      <a:pt x="82" y="85"/>
                    </a:cubicBezTo>
                    <a:cubicBezTo>
                      <a:pt x="70" y="85"/>
                      <a:pt x="61" y="88"/>
                      <a:pt x="55" y="94"/>
                    </a:cubicBezTo>
                    <a:close/>
                    <a:moveTo>
                      <a:pt x="80" y="182"/>
                    </a:moveTo>
                    <a:cubicBezTo>
                      <a:pt x="77" y="180"/>
                      <a:pt x="73" y="178"/>
                      <a:pt x="66" y="176"/>
                    </a:cubicBezTo>
                    <a:cubicBezTo>
                      <a:pt x="61" y="175"/>
                      <a:pt x="58" y="173"/>
                      <a:pt x="58" y="172"/>
                    </a:cubicBezTo>
                    <a:cubicBezTo>
                      <a:pt x="58" y="170"/>
                      <a:pt x="61" y="169"/>
                      <a:pt x="67" y="168"/>
                    </a:cubicBezTo>
                    <a:cubicBezTo>
                      <a:pt x="83" y="169"/>
                      <a:pt x="94" y="170"/>
                      <a:pt x="98" y="173"/>
                    </a:cubicBezTo>
                    <a:cubicBezTo>
                      <a:pt x="101" y="175"/>
                      <a:pt x="102" y="177"/>
                      <a:pt x="102" y="180"/>
                    </a:cubicBezTo>
                    <a:cubicBezTo>
                      <a:pt x="102" y="182"/>
                      <a:pt x="102" y="182"/>
                      <a:pt x="102" y="182"/>
                    </a:cubicBezTo>
                    <a:cubicBezTo>
                      <a:pt x="102" y="198"/>
                      <a:pt x="102" y="198"/>
                      <a:pt x="102" y="198"/>
                    </a:cubicBezTo>
                    <a:cubicBezTo>
                      <a:pt x="182" y="197"/>
                      <a:pt x="182" y="197"/>
                      <a:pt x="182" y="197"/>
                    </a:cubicBezTo>
                    <a:cubicBezTo>
                      <a:pt x="182" y="175"/>
                      <a:pt x="182" y="175"/>
                      <a:pt x="182" y="175"/>
                    </a:cubicBezTo>
                    <a:cubicBezTo>
                      <a:pt x="182" y="173"/>
                      <a:pt x="181" y="171"/>
                      <a:pt x="178" y="169"/>
                    </a:cubicBezTo>
                    <a:cubicBezTo>
                      <a:pt x="175" y="167"/>
                      <a:pt x="172" y="166"/>
                      <a:pt x="167" y="164"/>
                    </a:cubicBezTo>
                    <a:cubicBezTo>
                      <a:pt x="161" y="162"/>
                      <a:pt x="159" y="161"/>
                      <a:pt x="159" y="159"/>
                    </a:cubicBezTo>
                    <a:cubicBezTo>
                      <a:pt x="159" y="157"/>
                      <a:pt x="162" y="156"/>
                      <a:pt x="170" y="156"/>
                    </a:cubicBezTo>
                    <a:cubicBezTo>
                      <a:pt x="184" y="157"/>
                      <a:pt x="193" y="159"/>
                      <a:pt x="197" y="161"/>
                    </a:cubicBezTo>
                    <a:cubicBezTo>
                      <a:pt x="199" y="163"/>
                      <a:pt x="200" y="165"/>
                      <a:pt x="200" y="169"/>
                    </a:cubicBezTo>
                    <a:cubicBezTo>
                      <a:pt x="199" y="172"/>
                      <a:pt x="199" y="172"/>
                      <a:pt x="199" y="172"/>
                    </a:cubicBezTo>
                    <a:cubicBezTo>
                      <a:pt x="199" y="180"/>
                      <a:pt x="199" y="180"/>
                      <a:pt x="199" y="180"/>
                    </a:cubicBezTo>
                    <a:cubicBezTo>
                      <a:pt x="199" y="204"/>
                      <a:pt x="199" y="221"/>
                      <a:pt x="199" y="230"/>
                    </a:cubicBezTo>
                    <a:cubicBezTo>
                      <a:pt x="198" y="244"/>
                      <a:pt x="197" y="254"/>
                      <a:pt x="196" y="260"/>
                    </a:cubicBezTo>
                    <a:cubicBezTo>
                      <a:pt x="193" y="266"/>
                      <a:pt x="190" y="269"/>
                      <a:pt x="188" y="270"/>
                    </a:cubicBezTo>
                    <a:cubicBezTo>
                      <a:pt x="184" y="270"/>
                      <a:pt x="183" y="264"/>
                      <a:pt x="182" y="253"/>
                    </a:cubicBezTo>
                    <a:cubicBezTo>
                      <a:pt x="101" y="254"/>
                      <a:pt x="101" y="254"/>
                      <a:pt x="101" y="254"/>
                    </a:cubicBezTo>
                    <a:cubicBezTo>
                      <a:pt x="98" y="263"/>
                      <a:pt x="95" y="268"/>
                      <a:pt x="92" y="270"/>
                    </a:cubicBezTo>
                    <a:cubicBezTo>
                      <a:pt x="88" y="273"/>
                      <a:pt x="86" y="269"/>
                      <a:pt x="85" y="261"/>
                    </a:cubicBezTo>
                    <a:cubicBezTo>
                      <a:pt x="85" y="190"/>
                      <a:pt x="85" y="190"/>
                      <a:pt x="85" y="190"/>
                    </a:cubicBezTo>
                    <a:cubicBezTo>
                      <a:pt x="85" y="189"/>
                      <a:pt x="85" y="189"/>
                      <a:pt x="85" y="189"/>
                    </a:cubicBezTo>
                    <a:cubicBezTo>
                      <a:pt x="85" y="186"/>
                      <a:pt x="83" y="184"/>
                      <a:pt x="80" y="182"/>
                    </a:cubicBezTo>
                    <a:close/>
                    <a:moveTo>
                      <a:pt x="102" y="246"/>
                    </a:moveTo>
                    <a:cubicBezTo>
                      <a:pt x="182" y="245"/>
                      <a:pt x="182" y="245"/>
                      <a:pt x="182" y="245"/>
                    </a:cubicBezTo>
                    <a:cubicBezTo>
                      <a:pt x="182" y="205"/>
                      <a:pt x="182" y="205"/>
                      <a:pt x="182" y="205"/>
                    </a:cubicBezTo>
                    <a:cubicBezTo>
                      <a:pt x="102" y="206"/>
                      <a:pt x="102" y="206"/>
                      <a:pt x="102" y="206"/>
                    </a:cubicBezTo>
                    <a:lnTo>
                      <a:pt x="102" y="246"/>
                    </a:lnTo>
                    <a:close/>
                    <a:moveTo>
                      <a:pt x="177" y="17"/>
                    </a:moveTo>
                    <a:cubicBezTo>
                      <a:pt x="173" y="14"/>
                      <a:pt x="168" y="11"/>
                      <a:pt x="161" y="8"/>
                    </a:cubicBezTo>
                    <a:cubicBezTo>
                      <a:pt x="156" y="6"/>
                      <a:pt x="154" y="5"/>
                      <a:pt x="155" y="3"/>
                    </a:cubicBezTo>
                    <a:cubicBezTo>
                      <a:pt x="155" y="1"/>
                      <a:pt x="158" y="0"/>
                      <a:pt x="165" y="0"/>
                    </a:cubicBezTo>
                    <a:cubicBezTo>
                      <a:pt x="168" y="0"/>
                      <a:pt x="171" y="1"/>
                      <a:pt x="175" y="2"/>
                    </a:cubicBezTo>
                    <a:cubicBezTo>
                      <a:pt x="177" y="2"/>
                      <a:pt x="180" y="3"/>
                      <a:pt x="184" y="4"/>
                    </a:cubicBezTo>
                    <a:cubicBezTo>
                      <a:pt x="192" y="6"/>
                      <a:pt x="192" y="6"/>
                      <a:pt x="192" y="6"/>
                    </a:cubicBezTo>
                    <a:cubicBezTo>
                      <a:pt x="197" y="8"/>
                      <a:pt x="200" y="10"/>
                      <a:pt x="201" y="12"/>
                    </a:cubicBezTo>
                    <a:cubicBezTo>
                      <a:pt x="202" y="13"/>
                      <a:pt x="202" y="15"/>
                      <a:pt x="201" y="17"/>
                    </a:cubicBezTo>
                    <a:cubicBezTo>
                      <a:pt x="201" y="23"/>
                      <a:pt x="201" y="23"/>
                      <a:pt x="201" y="23"/>
                    </a:cubicBezTo>
                    <a:cubicBezTo>
                      <a:pt x="201" y="104"/>
                      <a:pt x="201" y="104"/>
                      <a:pt x="201" y="104"/>
                    </a:cubicBezTo>
                    <a:cubicBezTo>
                      <a:pt x="213" y="103"/>
                      <a:pt x="213" y="103"/>
                      <a:pt x="213" y="103"/>
                    </a:cubicBezTo>
                    <a:cubicBezTo>
                      <a:pt x="215" y="103"/>
                      <a:pt x="217" y="102"/>
                      <a:pt x="219" y="101"/>
                    </a:cubicBezTo>
                    <a:cubicBezTo>
                      <a:pt x="220" y="101"/>
                      <a:pt x="221" y="100"/>
                      <a:pt x="222" y="99"/>
                    </a:cubicBezTo>
                    <a:cubicBezTo>
                      <a:pt x="225" y="97"/>
                      <a:pt x="227" y="96"/>
                      <a:pt x="230" y="95"/>
                    </a:cubicBezTo>
                    <a:cubicBezTo>
                      <a:pt x="234" y="95"/>
                      <a:pt x="240" y="95"/>
                      <a:pt x="248" y="95"/>
                    </a:cubicBezTo>
                    <a:cubicBezTo>
                      <a:pt x="251" y="95"/>
                      <a:pt x="254" y="96"/>
                      <a:pt x="256" y="97"/>
                    </a:cubicBezTo>
                    <a:cubicBezTo>
                      <a:pt x="258" y="99"/>
                      <a:pt x="259" y="101"/>
                      <a:pt x="259" y="103"/>
                    </a:cubicBezTo>
                    <a:cubicBezTo>
                      <a:pt x="259" y="105"/>
                      <a:pt x="258" y="106"/>
                      <a:pt x="256" y="108"/>
                    </a:cubicBezTo>
                    <a:cubicBezTo>
                      <a:pt x="255" y="109"/>
                      <a:pt x="253" y="110"/>
                      <a:pt x="251" y="110"/>
                    </a:cubicBezTo>
                    <a:cubicBezTo>
                      <a:pt x="201" y="111"/>
                      <a:pt x="201" y="111"/>
                      <a:pt x="201" y="111"/>
                    </a:cubicBezTo>
                    <a:cubicBezTo>
                      <a:pt x="200" y="116"/>
                      <a:pt x="200" y="121"/>
                      <a:pt x="199" y="127"/>
                    </a:cubicBezTo>
                    <a:cubicBezTo>
                      <a:pt x="198" y="132"/>
                      <a:pt x="197" y="137"/>
                      <a:pt x="196" y="141"/>
                    </a:cubicBezTo>
                    <a:cubicBezTo>
                      <a:pt x="193" y="147"/>
                      <a:pt x="190" y="150"/>
                      <a:pt x="187" y="151"/>
                    </a:cubicBezTo>
                    <a:cubicBezTo>
                      <a:pt x="185" y="151"/>
                      <a:pt x="183" y="147"/>
                      <a:pt x="183" y="138"/>
                    </a:cubicBezTo>
                    <a:cubicBezTo>
                      <a:pt x="183" y="26"/>
                      <a:pt x="183" y="26"/>
                      <a:pt x="183" y="26"/>
                    </a:cubicBezTo>
                    <a:cubicBezTo>
                      <a:pt x="183" y="24"/>
                      <a:pt x="181" y="21"/>
                      <a:pt x="177"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8" name="Freeform 22">
                <a:extLst>
                  <a:ext uri="{FF2B5EF4-FFF2-40B4-BE49-F238E27FC236}">
                    <a16:creationId xmlns:a16="http://schemas.microsoft.com/office/drawing/2014/main" id="{5643481A-C541-438E-84C7-0ABBBE50A108}"/>
                  </a:ext>
                </a:extLst>
              </p:cNvPr>
              <p:cNvSpPr>
                <a:spLocks/>
              </p:cNvSpPr>
              <p:nvPr/>
            </p:nvSpPr>
            <p:spPr bwMode="black">
              <a:xfrm>
                <a:off x="2113958" y="4971120"/>
                <a:ext cx="152891" cy="193785"/>
              </a:xfrm>
              <a:custGeom>
                <a:avLst/>
                <a:gdLst/>
                <a:ahLst/>
                <a:cxnLst>
                  <a:cxn ang="0">
                    <a:pos x="24" y="65"/>
                  </a:cxn>
                  <a:cxn ang="0">
                    <a:pos x="7" y="61"/>
                  </a:cxn>
                  <a:cxn ang="0">
                    <a:pos x="0" y="57"/>
                  </a:cxn>
                  <a:cxn ang="0">
                    <a:pos x="10" y="53"/>
                  </a:cxn>
                  <a:cxn ang="0">
                    <a:pos x="30" y="53"/>
                  </a:cxn>
                  <a:cxn ang="0">
                    <a:pos x="45" y="55"/>
                  </a:cxn>
                  <a:cxn ang="0">
                    <a:pos x="52" y="57"/>
                  </a:cxn>
                  <a:cxn ang="0">
                    <a:pos x="52" y="63"/>
                  </a:cxn>
                  <a:cxn ang="0">
                    <a:pos x="52" y="69"/>
                  </a:cxn>
                  <a:cxn ang="0">
                    <a:pos x="51" y="156"/>
                  </a:cxn>
                  <a:cxn ang="0">
                    <a:pos x="53" y="164"/>
                  </a:cxn>
                  <a:cxn ang="0">
                    <a:pos x="65" y="165"/>
                  </a:cxn>
                  <a:cxn ang="0">
                    <a:pos x="131" y="155"/>
                  </a:cxn>
                  <a:cxn ang="0">
                    <a:pos x="193" y="137"/>
                  </a:cxn>
                  <a:cxn ang="0">
                    <a:pos x="193" y="25"/>
                  </a:cxn>
                  <a:cxn ang="0">
                    <a:pos x="184" y="17"/>
                  </a:cxn>
                  <a:cxn ang="0">
                    <a:pos x="164" y="8"/>
                  </a:cxn>
                  <a:cxn ang="0">
                    <a:pos x="158" y="3"/>
                  </a:cxn>
                  <a:cxn ang="0">
                    <a:pos x="166" y="0"/>
                  </a:cxn>
                  <a:cxn ang="0">
                    <a:pos x="188" y="3"/>
                  </a:cxn>
                  <a:cxn ang="0">
                    <a:pos x="205" y="9"/>
                  </a:cxn>
                  <a:cxn ang="0">
                    <a:pos x="211" y="13"/>
                  </a:cxn>
                  <a:cxn ang="0">
                    <a:pos x="212" y="18"/>
                  </a:cxn>
                  <a:cxn ang="0">
                    <a:pos x="212" y="23"/>
                  </a:cxn>
                  <a:cxn ang="0">
                    <a:pos x="210" y="198"/>
                  </a:cxn>
                  <a:cxn ang="0">
                    <a:pos x="209" y="237"/>
                  </a:cxn>
                  <a:cxn ang="0">
                    <a:pos x="205" y="261"/>
                  </a:cxn>
                  <a:cxn ang="0">
                    <a:pos x="197" y="269"/>
                  </a:cxn>
                  <a:cxn ang="0">
                    <a:pos x="193" y="257"/>
                  </a:cxn>
                  <a:cxn ang="0">
                    <a:pos x="193" y="143"/>
                  </a:cxn>
                  <a:cxn ang="0">
                    <a:pos x="130" y="166"/>
                  </a:cxn>
                  <a:cxn ang="0">
                    <a:pos x="49" y="185"/>
                  </a:cxn>
                  <a:cxn ang="0">
                    <a:pos x="38" y="180"/>
                  </a:cxn>
                  <a:cxn ang="0">
                    <a:pos x="34" y="167"/>
                  </a:cxn>
                  <a:cxn ang="0">
                    <a:pos x="33" y="73"/>
                  </a:cxn>
                  <a:cxn ang="0">
                    <a:pos x="24" y="65"/>
                  </a:cxn>
                </a:cxnLst>
                <a:rect l="0" t="0" r="r" b="b"/>
                <a:pathLst>
                  <a:path w="212" h="269">
                    <a:moveTo>
                      <a:pt x="24" y="65"/>
                    </a:moveTo>
                    <a:cubicBezTo>
                      <a:pt x="20" y="64"/>
                      <a:pt x="15" y="62"/>
                      <a:pt x="7" y="61"/>
                    </a:cubicBezTo>
                    <a:cubicBezTo>
                      <a:pt x="3" y="60"/>
                      <a:pt x="0" y="59"/>
                      <a:pt x="0" y="57"/>
                    </a:cubicBezTo>
                    <a:cubicBezTo>
                      <a:pt x="0" y="55"/>
                      <a:pt x="3" y="54"/>
                      <a:pt x="10" y="53"/>
                    </a:cubicBezTo>
                    <a:cubicBezTo>
                      <a:pt x="18" y="53"/>
                      <a:pt x="24" y="53"/>
                      <a:pt x="30" y="53"/>
                    </a:cubicBezTo>
                    <a:cubicBezTo>
                      <a:pt x="35" y="53"/>
                      <a:pt x="40" y="54"/>
                      <a:pt x="45" y="55"/>
                    </a:cubicBezTo>
                    <a:cubicBezTo>
                      <a:pt x="49" y="55"/>
                      <a:pt x="51" y="56"/>
                      <a:pt x="52" y="57"/>
                    </a:cubicBezTo>
                    <a:cubicBezTo>
                      <a:pt x="52" y="58"/>
                      <a:pt x="52" y="60"/>
                      <a:pt x="52" y="63"/>
                    </a:cubicBezTo>
                    <a:cubicBezTo>
                      <a:pt x="52" y="69"/>
                      <a:pt x="52" y="69"/>
                      <a:pt x="52" y="69"/>
                    </a:cubicBezTo>
                    <a:cubicBezTo>
                      <a:pt x="51" y="156"/>
                      <a:pt x="51" y="156"/>
                      <a:pt x="51" y="156"/>
                    </a:cubicBezTo>
                    <a:cubicBezTo>
                      <a:pt x="51" y="160"/>
                      <a:pt x="52" y="163"/>
                      <a:pt x="53" y="164"/>
                    </a:cubicBezTo>
                    <a:cubicBezTo>
                      <a:pt x="54" y="165"/>
                      <a:pt x="59" y="165"/>
                      <a:pt x="65" y="165"/>
                    </a:cubicBezTo>
                    <a:cubicBezTo>
                      <a:pt x="84" y="164"/>
                      <a:pt x="106" y="160"/>
                      <a:pt x="131" y="155"/>
                    </a:cubicBezTo>
                    <a:cubicBezTo>
                      <a:pt x="160" y="150"/>
                      <a:pt x="180" y="143"/>
                      <a:pt x="193" y="137"/>
                    </a:cubicBezTo>
                    <a:cubicBezTo>
                      <a:pt x="193" y="25"/>
                      <a:pt x="193" y="25"/>
                      <a:pt x="193" y="25"/>
                    </a:cubicBezTo>
                    <a:cubicBezTo>
                      <a:pt x="193" y="24"/>
                      <a:pt x="190" y="21"/>
                      <a:pt x="184" y="17"/>
                    </a:cubicBezTo>
                    <a:cubicBezTo>
                      <a:pt x="177" y="13"/>
                      <a:pt x="171" y="10"/>
                      <a:pt x="164" y="8"/>
                    </a:cubicBezTo>
                    <a:cubicBezTo>
                      <a:pt x="160" y="6"/>
                      <a:pt x="158" y="5"/>
                      <a:pt x="158" y="3"/>
                    </a:cubicBezTo>
                    <a:cubicBezTo>
                      <a:pt x="158" y="1"/>
                      <a:pt x="161" y="0"/>
                      <a:pt x="166" y="0"/>
                    </a:cubicBezTo>
                    <a:cubicBezTo>
                      <a:pt x="171" y="0"/>
                      <a:pt x="179" y="1"/>
                      <a:pt x="188" y="3"/>
                    </a:cubicBezTo>
                    <a:cubicBezTo>
                      <a:pt x="197" y="6"/>
                      <a:pt x="203" y="7"/>
                      <a:pt x="205" y="9"/>
                    </a:cubicBezTo>
                    <a:cubicBezTo>
                      <a:pt x="209" y="10"/>
                      <a:pt x="211" y="12"/>
                      <a:pt x="211" y="13"/>
                    </a:cubicBezTo>
                    <a:cubicBezTo>
                      <a:pt x="212" y="14"/>
                      <a:pt x="212" y="16"/>
                      <a:pt x="212" y="18"/>
                    </a:cubicBezTo>
                    <a:cubicBezTo>
                      <a:pt x="212" y="23"/>
                      <a:pt x="212" y="23"/>
                      <a:pt x="212" y="23"/>
                    </a:cubicBezTo>
                    <a:cubicBezTo>
                      <a:pt x="210" y="198"/>
                      <a:pt x="210" y="198"/>
                      <a:pt x="210" y="198"/>
                    </a:cubicBezTo>
                    <a:cubicBezTo>
                      <a:pt x="210" y="215"/>
                      <a:pt x="209" y="228"/>
                      <a:pt x="209" y="237"/>
                    </a:cubicBezTo>
                    <a:cubicBezTo>
                      <a:pt x="208" y="247"/>
                      <a:pt x="206" y="255"/>
                      <a:pt x="205" y="261"/>
                    </a:cubicBezTo>
                    <a:cubicBezTo>
                      <a:pt x="202" y="267"/>
                      <a:pt x="199" y="269"/>
                      <a:pt x="197" y="269"/>
                    </a:cubicBezTo>
                    <a:cubicBezTo>
                      <a:pt x="194" y="268"/>
                      <a:pt x="193" y="264"/>
                      <a:pt x="193" y="257"/>
                    </a:cubicBezTo>
                    <a:cubicBezTo>
                      <a:pt x="193" y="143"/>
                      <a:pt x="193" y="143"/>
                      <a:pt x="193" y="143"/>
                    </a:cubicBezTo>
                    <a:cubicBezTo>
                      <a:pt x="180" y="150"/>
                      <a:pt x="159" y="158"/>
                      <a:pt x="130" y="166"/>
                    </a:cubicBezTo>
                    <a:cubicBezTo>
                      <a:pt x="101" y="175"/>
                      <a:pt x="74" y="181"/>
                      <a:pt x="49" y="185"/>
                    </a:cubicBezTo>
                    <a:cubicBezTo>
                      <a:pt x="44" y="186"/>
                      <a:pt x="41" y="184"/>
                      <a:pt x="38" y="180"/>
                    </a:cubicBezTo>
                    <a:cubicBezTo>
                      <a:pt x="35" y="177"/>
                      <a:pt x="34" y="172"/>
                      <a:pt x="34" y="167"/>
                    </a:cubicBezTo>
                    <a:cubicBezTo>
                      <a:pt x="33" y="73"/>
                      <a:pt x="33" y="73"/>
                      <a:pt x="33" y="73"/>
                    </a:cubicBezTo>
                    <a:cubicBezTo>
                      <a:pt x="33" y="70"/>
                      <a:pt x="30" y="68"/>
                      <a:pt x="24" y="6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9" name="Freeform 23">
                <a:extLst>
                  <a:ext uri="{FF2B5EF4-FFF2-40B4-BE49-F238E27FC236}">
                    <a16:creationId xmlns:a16="http://schemas.microsoft.com/office/drawing/2014/main" id="{F3AE4E63-43C9-4A63-A25D-9AEB292A9F5C}"/>
                  </a:ext>
                </a:extLst>
              </p:cNvPr>
              <p:cNvSpPr>
                <a:spLocks/>
              </p:cNvSpPr>
              <p:nvPr/>
            </p:nvSpPr>
            <p:spPr bwMode="black">
              <a:xfrm>
                <a:off x="2314456" y="4970205"/>
                <a:ext cx="187376" cy="194701"/>
              </a:xfrm>
              <a:custGeom>
                <a:avLst/>
                <a:gdLst/>
                <a:ahLst/>
                <a:cxnLst>
                  <a:cxn ang="0">
                    <a:pos x="21" y="66"/>
                  </a:cxn>
                  <a:cxn ang="0">
                    <a:pos x="7" y="60"/>
                  </a:cxn>
                  <a:cxn ang="0">
                    <a:pos x="4" y="59"/>
                  </a:cxn>
                  <a:cxn ang="0">
                    <a:pos x="0" y="56"/>
                  </a:cxn>
                  <a:cxn ang="0">
                    <a:pos x="9" y="53"/>
                  </a:cxn>
                  <a:cxn ang="0">
                    <a:pos x="32" y="54"/>
                  </a:cxn>
                  <a:cxn ang="0">
                    <a:pos x="51" y="58"/>
                  </a:cxn>
                  <a:cxn ang="0">
                    <a:pos x="75" y="58"/>
                  </a:cxn>
                  <a:cxn ang="0">
                    <a:pos x="95" y="56"/>
                  </a:cxn>
                  <a:cxn ang="0">
                    <a:pos x="102" y="54"/>
                  </a:cxn>
                  <a:cxn ang="0">
                    <a:pos x="106" y="52"/>
                  </a:cxn>
                  <a:cxn ang="0">
                    <a:pos x="115" y="48"/>
                  </a:cxn>
                  <a:cxn ang="0">
                    <a:pos x="134" y="48"/>
                  </a:cxn>
                  <a:cxn ang="0">
                    <a:pos x="145" y="54"/>
                  </a:cxn>
                  <a:cxn ang="0">
                    <a:pos x="136" y="62"/>
                  </a:cxn>
                  <a:cxn ang="0">
                    <a:pos x="90" y="64"/>
                  </a:cxn>
                  <a:cxn ang="0">
                    <a:pos x="53" y="65"/>
                  </a:cxn>
                  <a:cxn ang="0">
                    <a:pos x="51" y="65"/>
                  </a:cxn>
                  <a:cxn ang="0">
                    <a:pos x="48" y="65"/>
                  </a:cxn>
                  <a:cxn ang="0">
                    <a:pos x="47" y="69"/>
                  </a:cxn>
                  <a:cxn ang="0">
                    <a:pos x="46" y="120"/>
                  </a:cxn>
                  <a:cxn ang="0">
                    <a:pos x="47" y="164"/>
                  </a:cxn>
                  <a:cxn ang="0">
                    <a:pos x="50" y="172"/>
                  </a:cxn>
                  <a:cxn ang="0">
                    <a:pos x="60" y="173"/>
                  </a:cxn>
                  <a:cxn ang="0">
                    <a:pos x="123" y="160"/>
                  </a:cxn>
                  <a:cxn ang="0">
                    <a:pos x="183" y="139"/>
                  </a:cxn>
                  <a:cxn ang="0">
                    <a:pos x="183" y="25"/>
                  </a:cxn>
                  <a:cxn ang="0">
                    <a:pos x="175" y="17"/>
                  </a:cxn>
                  <a:cxn ang="0">
                    <a:pos x="156" y="8"/>
                  </a:cxn>
                  <a:cxn ang="0">
                    <a:pos x="149" y="4"/>
                  </a:cxn>
                  <a:cxn ang="0">
                    <a:pos x="159" y="0"/>
                  </a:cxn>
                  <a:cxn ang="0">
                    <a:pos x="179" y="3"/>
                  </a:cxn>
                  <a:cxn ang="0">
                    <a:pos x="197" y="8"/>
                  </a:cxn>
                  <a:cxn ang="0">
                    <a:pos x="202" y="12"/>
                  </a:cxn>
                  <a:cxn ang="0">
                    <a:pos x="202" y="17"/>
                  </a:cxn>
                  <a:cxn ang="0">
                    <a:pos x="201" y="22"/>
                  </a:cxn>
                  <a:cxn ang="0">
                    <a:pos x="201" y="134"/>
                  </a:cxn>
                  <a:cxn ang="0">
                    <a:pos x="213" y="134"/>
                  </a:cxn>
                  <a:cxn ang="0">
                    <a:pos x="223" y="132"/>
                  </a:cxn>
                  <a:cxn ang="0">
                    <a:pos x="228" y="129"/>
                  </a:cxn>
                  <a:cxn ang="0">
                    <a:pos x="234" y="127"/>
                  </a:cxn>
                  <a:cxn ang="0">
                    <a:pos x="248" y="126"/>
                  </a:cxn>
                  <a:cxn ang="0">
                    <a:pos x="257" y="128"/>
                  </a:cxn>
                  <a:cxn ang="0">
                    <a:pos x="260" y="133"/>
                  </a:cxn>
                  <a:cxn ang="0">
                    <a:pos x="258" y="138"/>
                  </a:cxn>
                  <a:cxn ang="0">
                    <a:pos x="251" y="141"/>
                  </a:cxn>
                  <a:cxn ang="0">
                    <a:pos x="201" y="142"/>
                  </a:cxn>
                  <a:cxn ang="0">
                    <a:pos x="201" y="193"/>
                  </a:cxn>
                  <a:cxn ang="0">
                    <a:pos x="199" y="242"/>
                  </a:cxn>
                  <a:cxn ang="0">
                    <a:pos x="194" y="264"/>
                  </a:cxn>
                  <a:cxn ang="0">
                    <a:pos x="187" y="269"/>
                  </a:cxn>
                  <a:cxn ang="0">
                    <a:pos x="183" y="257"/>
                  </a:cxn>
                  <a:cxn ang="0">
                    <a:pos x="183" y="145"/>
                  </a:cxn>
                  <a:cxn ang="0">
                    <a:pos x="114" y="173"/>
                  </a:cxn>
                  <a:cxn ang="0">
                    <a:pos x="43" y="189"/>
                  </a:cxn>
                  <a:cxn ang="0">
                    <a:pos x="34" y="182"/>
                  </a:cxn>
                  <a:cxn ang="0">
                    <a:pos x="29" y="166"/>
                  </a:cxn>
                  <a:cxn ang="0">
                    <a:pos x="28" y="74"/>
                  </a:cxn>
                  <a:cxn ang="0">
                    <a:pos x="21" y="66"/>
                  </a:cxn>
                </a:cxnLst>
                <a:rect l="0" t="0" r="r" b="b"/>
                <a:pathLst>
                  <a:path w="260" h="270">
                    <a:moveTo>
                      <a:pt x="21" y="66"/>
                    </a:moveTo>
                    <a:cubicBezTo>
                      <a:pt x="19" y="65"/>
                      <a:pt x="14" y="63"/>
                      <a:pt x="7" y="60"/>
                    </a:cubicBezTo>
                    <a:cubicBezTo>
                      <a:pt x="4" y="59"/>
                      <a:pt x="4" y="59"/>
                      <a:pt x="4" y="59"/>
                    </a:cubicBezTo>
                    <a:cubicBezTo>
                      <a:pt x="1" y="59"/>
                      <a:pt x="0" y="58"/>
                      <a:pt x="0" y="56"/>
                    </a:cubicBezTo>
                    <a:cubicBezTo>
                      <a:pt x="1" y="55"/>
                      <a:pt x="4" y="54"/>
                      <a:pt x="9" y="53"/>
                    </a:cubicBezTo>
                    <a:cubicBezTo>
                      <a:pt x="16" y="53"/>
                      <a:pt x="24" y="53"/>
                      <a:pt x="32" y="54"/>
                    </a:cubicBezTo>
                    <a:cubicBezTo>
                      <a:pt x="39" y="55"/>
                      <a:pt x="46" y="57"/>
                      <a:pt x="51" y="58"/>
                    </a:cubicBezTo>
                    <a:cubicBezTo>
                      <a:pt x="59" y="58"/>
                      <a:pt x="67" y="58"/>
                      <a:pt x="75" y="58"/>
                    </a:cubicBezTo>
                    <a:cubicBezTo>
                      <a:pt x="83" y="57"/>
                      <a:pt x="90" y="57"/>
                      <a:pt x="95" y="56"/>
                    </a:cubicBezTo>
                    <a:cubicBezTo>
                      <a:pt x="97" y="56"/>
                      <a:pt x="100" y="55"/>
                      <a:pt x="102" y="54"/>
                    </a:cubicBezTo>
                    <a:cubicBezTo>
                      <a:pt x="103" y="54"/>
                      <a:pt x="105" y="53"/>
                      <a:pt x="106" y="52"/>
                    </a:cubicBezTo>
                    <a:cubicBezTo>
                      <a:pt x="109" y="50"/>
                      <a:pt x="112" y="49"/>
                      <a:pt x="115" y="48"/>
                    </a:cubicBezTo>
                    <a:cubicBezTo>
                      <a:pt x="119" y="47"/>
                      <a:pt x="126" y="47"/>
                      <a:pt x="134" y="48"/>
                    </a:cubicBezTo>
                    <a:cubicBezTo>
                      <a:pt x="141" y="48"/>
                      <a:pt x="144" y="50"/>
                      <a:pt x="145" y="54"/>
                    </a:cubicBezTo>
                    <a:cubicBezTo>
                      <a:pt x="145" y="59"/>
                      <a:pt x="142" y="61"/>
                      <a:pt x="136" y="62"/>
                    </a:cubicBezTo>
                    <a:cubicBezTo>
                      <a:pt x="115" y="63"/>
                      <a:pt x="100" y="64"/>
                      <a:pt x="90" y="64"/>
                    </a:cubicBezTo>
                    <a:cubicBezTo>
                      <a:pt x="74" y="65"/>
                      <a:pt x="62" y="65"/>
                      <a:pt x="53" y="65"/>
                    </a:cubicBezTo>
                    <a:cubicBezTo>
                      <a:pt x="51" y="65"/>
                      <a:pt x="51" y="65"/>
                      <a:pt x="51" y="65"/>
                    </a:cubicBezTo>
                    <a:cubicBezTo>
                      <a:pt x="49" y="65"/>
                      <a:pt x="48" y="65"/>
                      <a:pt x="48" y="65"/>
                    </a:cubicBezTo>
                    <a:cubicBezTo>
                      <a:pt x="48" y="66"/>
                      <a:pt x="47" y="67"/>
                      <a:pt x="47" y="69"/>
                    </a:cubicBezTo>
                    <a:cubicBezTo>
                      <a:pt x="47" y="84"/>
                      <a:pt x="47" y="101"/>
                      <a:pt x="46" y="120"/>
                    </a:cubicBezTo>
                    <a:cubicBezTo>
                      <a:pt x="46" y="146"/>
                      <a:pt x="46" y="160"/>
                      <a:pt x="47" y="164"/>
                    </a:cubicBezTo>
                    <a:cubicBezTo>
                      <a:pt x="47" y="168"/>
                      <a:pt x="48" y="171"/>
                      <a:pt x="50" y="172"/>
                    </a:cubicBezTo>
                    <a:cubicBezTo>
                      <a:pt x="51" y="173"/>
                      <a:pt x="55" y="173"/>
                      <a:pt x="60" y="173"/>
                    </a:cubicBezTo>
                    <a:cubicBezTo>
                      <a:pt x="82" y="169"/>
                      <a:pt x="103" y="165"/>
                      <a:pt x="123" y="160"/>
                    </a:cubicBezTo>
                    <a:cubicBezTo>
                      <a:pt x="149" y="153"/>
                      <a:pt x="169" y="147"/>
                      <a:pt x="183" y="139"/>
                    </a:cubicBezTo>
                    <a:cubicBezTo>
                      <a:pt x="183" y="25"/>
                      <a:pt x="183" y="25"/>
                      <a:pt x="183" y="25"/>
                    </a:cubicBezTo>
                    <a:cubicBezTo>
                      <a:pt x="183" y="23"/>
                      <a:pt x="180" y="20"/>
                      <a:pt x="175" y="17"/>
                    </a:cubicBezTo>
                    <a:cubicBezTo>
                      <a:pt x="171" y="15"/>
                      <a:pt x="164" y="12"/>
                      <a:pt x="156" y="8"/>
                    </a:cubicBezTo>
                    <a:cubicBezTo>
                      <a:pt x="151" y="7"/>
                      <a:pt x="149" y="5"/>
                      <a:pt x="149" y="4"/>
                    </a:cubicBezTo>
                    <a:cubicBezTo>
                      <a:pt x="149" y="2"/>
                      <a:pt x="152" y="1"/>
                      <a:pt x="159" y="0"/>
                    </a:cubicBezTo>
                    <a:cubicBezTo>
                      <a:pt x="166" y="0"/>
                      <a:pt x="172" y="1"/>
                      <a:pt x="179" y="3"/>
                    </a:cubicBezTo>
                    <a:cubicBezTo>
                      <a:pt x="184" y="4"/>
                      <a:pt x="190" y="6"/>
                      <a:pt x="197" y="8"/>
                    </a:cubicBezTo>
                    <a:cubicBezTo>
                      <a:pt x="200" y="9"/>
                      <a:pt x="201" y="10"/>
                      <a:pt x="202" y="12"/>
                    </a:cubicBezTo>
                    <a:cubicBezTo>
                      <a:pt x="202" y="13"/>
                      <a:pt x="202" y="14"/>
                      <a:pt x="202" y="17"/>
                    </a:cubicBezTo>
                    <a:cubicBezTo>
                      <a:pt x="201" y="22"/>
                      <a:pt x="201" y="22"/>
                      <a:pt x="201" y="22"/>
                    </a:cubicBezTo>
                    <a:cubicBezTo>
                      <a:pt x="201" y="134"/>
                      <a:pt x="201" y="134"/>
                      <a:pt x="201" y="134"/>
                    </a:cubicBezTo>
                    <a:cubicBezTo>
                      <a:pt x="213" y="134"/>
                      <a:pt x="213" y="134"/>
                      <a:pt x="213" y="134"/>
                    </a:cubicBezTo>
                    <a:cubicBezTo>
                      <a:pt x="217" y="134"/>
                      <a:pt x="220" y="133"/>
                      <a:pt x="223" y="132"/>
                    </a:cubicBezTo>
                    <a:cubicBezTo>
                      <a:pt x="224" y="131"/>
                      <a:pt x="226" y="131"/>
                      <a:pt x="228" y="129"/>
                    </a:cubicBezTo>
                    <a:cubicBezTo>
                      <a:pt x="230" y="128"/>
                      <a:pt x="232" y="127"/>
                      <a:pt x="234" y="127"/>
                    </a:cubicBezTo>
                    <a:cubicBezTo>
                      <a:pt x="237" y="126"/>
                      <a:pt x="242" y="126"/>
                      <a:pt x="248" y="126"/>
                    </a:cubicBezTo>
                    <a:cubicBezTo>
                      <a:pt x="252" y="126"/>
                      <a:pt x="254" y="127"/>
                      <a:pt x="257" y="128"/>
                    </a:cubicBezTo>
                    <a:cubicBezTo>
                      <a:pt x="259" y="130"/>
                      <a:pt x="260" y="132"/>
                      <a:pt x="260" y="133"/>
                    </a:cubicBezTo>
                    <a:cubicBezTo>
                      <a:pt x="260" y="135"/>
                      <a:pt x="260" y="137"/>
                      <a:pt x="258" y="138"/>
                    </a:cubicBezTo>
                    <a:cubicBezTo>
                      <a:pt x="256" y="140"/>
                      <a:pt x="254" y="141"/>
                      <a:pt x="251" y="141"/>
                    </a:cubicBezTo>
                    <a:cubicBezTo>
                      <a:pt x="201" y="142"/>
                      <a:pt x="201" y="142"/>
                      <a:pt x="201" y="142"/>
                    </a:cubicBezTo>
                    <a:cubicBezTo>
                      <a:pt x="201" y="193"/>
                      <a:pt x="201" y="193"/>
                      <a:pt x="201" y="193"/>
                    </a:cubicBezTo>
                    <a:cubicBezTo>
                      <a:pt x="201" y="217"/>
                      <a:pt x="200" y="233"/>
                      <a:pt x="199" y="242"/>
                    </a:cubicBezTo>
                    <a:cubicBezTo>
                      <a:pt x="198" y="250"/>
                      <a:pt x="197" y="258"/>
                      <a:pt x="194" y="264"/>
                    </a:cubicBezTo>
                    <a:cubicBezTo>
                      <a:pt x="191" y="269"/>
                      <a:pt x="189" y="270"/>
                      <a:pt x="187" y="269"/>
                    </a:cubicBezTo>
                    <a:cubicBezTo>
                      <a:pt x="185" y="268"/>
                      <a:pt x="184" y="264"/>
                      <a:pt x="183" y="257"/>
                    </a:cubicBezTo>
                    <a:cubicBezTo>
                      <a:pt x="183" y="145"/>
                      <a:pt x="183" y="145"/>
                      <a:pt x="183" y="145"/>
                    </a:cubicBezTo>
                    <a:cubicBezTo>
                      <a:pt x="166" y="155"/>
                      <a:pt x="142" y="164"/>
                      <a:pt x="114" y="173"/>
                    </a:cubicBezTo>
                    <a:cubicBezTo>
                      <a:pt x="83" y="183"/>
                      <a:pt x="59" y="188"/>
                      <a:pt x="43" y="189"/>
                    </a:cubicBezTo>
                    <a:cubicBezTo>
                      <a:pt x="40" y="189"/>
                      <a:pt x="37" y="187"/>
                      <a:pt x="34" y="182"/>
                    </a:cubicBezTo>
                    <a:cubicBezTo>
                      <a:pt x="31" y="177"/>
                      <a:pt x="29" y="172"/>
                      <a:pt x="29" y="166"/>
                    </a:cubicBezTo>
                    <a:cubicBezTo>
                      <a:pt x="28" y="74"/>
                      <a:pt x="28" y="74"/>
                      <a:pt x="28" y="74"/>
                    </a:cubicBezTo>
                    <a:cubicBezTo>
                      <a:pt x="27" y="71"/>
                      <a:pt x="25" y="68"/>
                      <a:pt x="21" y="6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1" name="Group 20">
              <a:extLst>
                <a:ext uri="{FF2B5EF4-FFF2-40B4-BE49-F238E27FC236}">
                  <a16:creationId xmlns:a16="http://schemas.microsoft.com/office/drawing/2014/main" id="{C3A00E2D-A151-4652-B71B-0C4F0D1B947B}"/>
                </a:ext>
              </a:extLst>
            </p:cNvPr>
            <p:cNvGrpSpPr/>
            <p:nvPr/>
          </p:nvGrpSpPr>
          <p:grpSpPr bwMode="black">
            <a:xfrm>
              <a:off x="6458681" y="3621984"/>
              <a:ext cx="757653" cy="292132"/>
              <a:chOff x="6651306" y="4916921"/>
              <a:chExt cx="760536" cy="303406"/>
            </a:xfrm>
            <a:grpFill/>
            <a:effectLst/>
          </p:grpSpPr>
          <p:sp>
            <p:nvSpPr>
              <p:cNvPr id="170" name="Freeform 18">
                <a:extLst>
                  <a:ext uri="{FF2B5EF4-FFF2-40B4-BE49-F238E27FC236}">
                    <a16:creationId xmlns:a16="http://schemas.microsoft.com/office/drawing/2014/main" id="{CDFE4562-739D-4A5C-A1B4-F5C48B22519B}"/>
                  </a:ext>
                </a:extLst>
              </p:cNvPr>
              <p:cNvSpPr>
                <a:spLocks/>
              </p:cNvSpPr>
              <p:nvPr/>
            </p:nvSpPr>
            <p:spPr bwMode="black">
              <a:xfrm>
                <a:off x="7311516" y="4916921"/>
                <a:ext cx="48005" cy="50163"/>
              </a:xfrm>
              <a:custGeom>
                <a:avLst/>
                <a:gdLst/>
                <a:ahLst/>
                <a:cxnLst>
                  <a:cxn ang="0">
                    <a:pos x="30" y="0"/>
                  </a:cxn>
                  <a:cxn ang="0">
                    <a:pos x="92" y="28"/>
                  </a:cxn>
                  <a:cxn ang="0">
                    <a:pos x="59" y="96"/>
                  </a:cxn>
                  <a:cxn ang="0">
                    <a:pos x="0" y="63"/>
                  </a:cxn>
                  <a:cxn ang="0">
                    <a:pos x="30" y="0"/>
                  </a:cxn>
                </a:cxnLst>
                <a:rect l="0" t="0" r="r" b="b"/>
                <a:pathLst>
                  <a:path w="92" h="96">
                    <a:moveTo>
                      <a:pt x="30" y="0"/>
                    </a:moveTo>
                    <a:cubicBezTo>
                      <a:pt x="51" y="9"/>
                      <a:pt x="71" y="19"/>
                      <a:pt x="92" y="28"/>
                    </a:cubicBezTo>
                    <a:cubicBezTo>
                      <a:pt x="81" y="51"/>
                      <a:pt x="70" y="73"/>
                      <a:pt x="59" y="96"/>
                    </a:cubicBezTo>
                    <a:cubicBezTo>
                      <a:pt x="39" y="85"/>
                      <a:pt x="19" y="74"/>
                      <a:pt x="0" y="63"/>
                    </a:cubicBezTo>
                    <a:cubicBezTo>
                      <a:pt x="10" y="42"/>
                      <a:pt x="20" y="21"/>
                      <a:pt x="30"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1" name="Freeform 19">
                <a:extLst>
                  <a:ext uri="{FF2B5EF4-FFF2-40B4-BE49-F238E27FC236}">
                    <a16:creationId xmlns:a16="http://schemas.microsoft.com/office/drawing/2014/main" id="{1B237F02-6BEB-42AA-9C4E-11891B130E15}"/>
                  </a:ext>
                </a:extLst>
              </p:cNvPr>
              <p:cNvSpPr>
                <a:spLocks/>
              </p:cNvSpPr>
              <p:nvPr/>
            </p:nvSpPr>
            <p:spPr bwMode="black">
              <a:xfrm>
                <a:off x="6871106" y="4935800"/>
                <a:ext cx="540736" cy="284527"/>
              </a:xfrm>
              <a:custGeom>
                <a:avLst/>
                <a:gdLst/>
                <a:ahLst/>
                <a:cxnLst>
                  <a:cxn ang="0">
                    <a:pos x="741" y="202"/>
                  </a:cxn>
                  <a:cxn ang="0">
                    <a:pos x="762" y="204"/>
                  </a:cxn>
                  <a:cxn ang="0">
                    <a:pos x="837" y="294"/>
                  </a:cxn>
                  <a:cxn ang="0">
                    <a:pos x="898" y="284"/>
                  </a:cxn>
                  <a:cxn ang="0">
                    <a:pos x="946" y="202"/>
                  </a:cxn>
                  <a:cxn ang="0">
                    <a:pos x="944" y="280"/>
                  </a:cxn>
                  <a:cxn ang="0">
                    <a:pos x="998" y="294"/>
                  </a:cxn>
                  <a:cxn ang="0">
                    <a:pos x="998" y="284"/>
                  </a:cxn>
                  <a:cxn ang="0">
                    <a:pos x="985" y="232"/>
                  </a:cxn>
                  <a:cxn ang="0">
                    <a:pos x="1017" y="184"/>
                  </a:cxn>
                  <a:cxn ang="0">
                    <a:pos x="1021" y="186"/>
                  </a:cxn>
                  <a:cxn ang="0">
                    <a:pos x="1034" y="382"/>
                  </a:cxn>
                  <a:cxn ang="0">
                    <a:pos x="931" y="361"/>
                  </a:cxn>
                  <a:cxn ang="0">
                    <a:pos x="766" y="374"/>
                  </a:cxn>
                  <a:cxn ang="0">
                    <a:pos x="741" y="336"/>
                  </a:cxn>
                  <a:cxn ang="0">
                    <a:pos x="695" y="376"/>
                  </a:cxn>
                  <a:cxn ang="0">
                    <a:pos x="453" y="273"/>
                  </a:cxn>
                  <a:cxn ang="0">
                    <a:pos x="451" y="273"/>
                  </a:cxn>
                  <a:cxn ang="0">
                    <a:pos x="282" y="382"/>
                  </a:cxn>
                  <a:cxn ang="0">
                    <a:pos x="121" y="524"/>
                  </a:cxn>
                  <a:cxn ang="0">
                    <a:pos x="0" y="457"/>
                  </a:cxn>
                  <a:cxn ang="0">
                    <a:pos x="4" y="449"/>
                  </a:cxn>
                  <a:cxn ang="0">
                    <a:pos x="9" y="436"/>
                  </a:cxn>
                  <a:cxn ang="0">
                    <a:pos x="111" y="467"/>
                  </a:cxn>
                  <a:cxn ang="0">
                    <a:pos x="253" y="349"/>
                  </a:cxn>
                  <a:cxn ang="0">
                    <a:pos x="219" y="261"/>
                  </a:cxn>
                  <a:cxn ang="0">
                    <a:pos x="236" y="175"/>
                  </a:cxn>
                  <a:cxn ang="0">
                    <a:pos x="240" y="177"/>
                  </a:cxn>
                  <a:cxn ang="0">
                    <a:pos x="282" y="294"/>
                  </a:cxn>
                  <a:cxn ang="0">
                    <a:pos x="418" y="275"/>
                  </a:cxn>
                  <a:cxn ang="0">
                    <a:pos x="422" y="253"/>
                  </a:cxn>
                  <a:cxn ang="0">
                    <a:pos x="387" y="217"/>
                  </a:cxn>
                  <a:cxn ang="0">
                    <a:pos x="332" y="104"/>
                  </a:cxn>
                  <a:cxn ang="0">
                    <a:pos x="526" y="0"/>
                  </a:cxn>
                  <a:cxn ang="0">
                    <a:pos x="526" y="79"/>
                  </a:cxn>
                  <a:cxn ang="0">
                    <a:pos x="395" y="129"/>
                  </a:cxn>
                  <a:cxn ang="0">
                    <a:pos x="397" y="144"/>
                  </a:cxn>
                  <a:cxn ang="0">
                    <a:pos x="578" y="294"/>
                  </a:cxn>
                  <a:cxn ang="0">
                    <a:pos x="629" y="294"/>
                  </a:cxn>
                  <a:cxn ang="0">
                    <a:pos x="741" y="202"/>
                  </a:cxn>
                </a:cxnLst>
                <a:rect l="0" t="0" r="r" b="b"/>
                <a:pathLst>
                  <a:path w="1035" h="544">
                    <a:moveTo>
                      <a:pt x="741" y="202"/>
                    </a:moveTo>
                    <a:cubicBezTo>
                      <a:pt x="748" y="202"/>
                      <a:pt x="755" y="203"/>
                      <a:pt x="762" y="204"/>
                    </a:cubicBezTo>
                    <a:cubicBezTo>
                      <a:pt x="760" y="276"/>
                      <a:pt x="761" y="294"/>
                      <a:pt x="837" y="294"/>
                    </a:cubicBezTo>
                    <a:cubicBezTo>
                      <a:pt x="861" y="294"/>
                      <a:pt x="884" y="294"/>
                      <a:pt x="898" y="284"/>
                    </a:cubicBezTo>
                    <a:cubicBezTo>
                      <a:pt x="926" y="265"/>
                      <a:pt x="909" y="227"/>
                      <a:pt x="946" y="202"/>
                    </a:cubicBezTo>
                    <a:cubicBezTo>
                      <a:pt x="946" y="228"/>
                      <a:pt x="945" y="254"/>
                      <a:pt x="944" y="280"/>
                    </a:cubicBezTo>
                    <a:cubicBezTo>
                      <a:pt x="962" y="285"/>
                      <a:pt x="980" y="289"/>
                      <a:pt x="998" y="294"/>
                    </a:cubicBezTo>
                    <a:cubicBezTo>
                      <a:pt x="998" y="291"/>
                      <a:pt x="998" y="287"/>
                      <a:pt x="998" y="284"/>
                    </a:cubicBezTo>
                    <a:cubicBezTo>
                      <a:pt x="991" y="268"/>
                      <a:pt x="985" y="256"/>
                      <a:pt x="985" y="232"/>
                    </a:cubicBezTo>
                    <a:cubicBezTo>
                      <a:pt x="995" y="216"/>
                      <a:pt x="1006" y="200"/>
                      <a:pt x="1017" y="184"/>
                    </a:cubicBezTo>
                    <a:cubicBezTo>
                      <a:pt x="1018" y="185"/>
                      <a:pt x="1020" y="186"/>
                      <a:pt x="1021" y="186"/>
                    </a:cubicBezTo>
                    <a:cubicBezTo>
                      <a:pt x="1035" y="238"/>
                      <a:pt x="1035" y="312"/>
                      <a:pt x="1034" y="382"/>
                    </a:cubicBezTo>
                    <a:cubicBezTo>
                      <a:pt x="990" y="383"/>
                      <a:pt x="959" y="375"/>
                      <a:pt x="931" y="361"/>
                    </a:cubicBezTo>
                    <a:cubicBezTo>
                      <a:pt x="906" y="377"/>
                      <a:pt x="805" y="402"/>
                      <a:pt x="766" y="374"/>
                    </a:cubicBezTo>
                    <a:cubicBezTo>
                      <a:pt x="757" y="362"/>
                      <a:pt x="749" y="349"/>
                      <a:pt x="741" y="336"/>
                    </a:cubicBezTo>
                    <a:cubicBezTo>
                      <a:pt x="725" y="350"/>
                      <a:pt x="716" y="368"/>
                      <a:pt x="695" y="376"/>
                    </a:cubicBezTo>
                    <a:cubicBezTo>
                      <a:pt x="587" y="420"/>
                      <a:pt x="479" y="331"/>
                      <a:pt x="453" y="273"/>
                    </a:cubicBezTo>
                    <a:cubicBezTo>
                      <a:pt x="452" y="273"/>
                      <a:pt x="451" y="273"/>
                      <a:pt x="451" y="273"/>
                    </a:cubicBezTo>
                    <a:cubicBezTo>
                      <a:pt x="452" y="366"/>
                      <a:pt x="376" y="384"/>
                      <a:pt x="282" y="382"/>
                    </a:cubicBezTo>
                    <a:cubicBezTo>
                      <a:pt x="283" y="443"/>
                      <a:pt x="193" y="544"/>
                      <a:pt x="121" y="524"/>
                    </a:cubicBezTo>
                    <a:cubicBezTo>
                      <a:pt x="72" y="511"/>
                      <a:pt x="42" y="475"/>
                      <a:pt x="0" y="457"/>
                    </a:cubicBezTo>
                    <a:cubicBezTo>
                      <a:pt x="1" y="454"/>
                      <a:pt x="2" y="452"/>
                      <a:pt x="4" y="449"/>
                    </a:cubicBezTo>
                    <a:cubicBezTo>
                      <a:pt x="5" y="445"/>
                      <a:pt x="7" y="440"/>
                      <a:pt x="9" y="436"/>
                    </a:cubicBezTo>
                    <a:cubicBezTo>
                      <a:pt x="40" y="445"/>
                      <a:pt x="61" y="477"/>
                      <a:pt x="111" y="467"/>
                    </a:cubicBezTo>
                    <a:cubicBezTo>
                      <a:pt x="152" y="458"/>
                      <a:pt x="242" y="385"/>
                      <a:pt x="253" y="349"/>
                    </a:cubicBezTo>
                    <a:cubicBezTo>
                      <a:pt x="265" y="309"/>
                      <a:pt x="232" y="280"/>
                      <a:pt x="219" y="261"/>
                    </a:cubicBezTo>
                    <a:cubicBezTo>
                      <a:pt x="224" y="232"/>
                      <a:pt x="230" y="204"/>
                      <a:pt x="236" y="175"/>
                    </a:cubicBezTo>
                    <a:cubicBezTo>
                      <a:pt x="237" y="175"/>
                      <a:pt x="238" y="176"/>
                      <a:pt x="240" y="177"/>
                    </a:cubicBezTo>
                    <a:cubicBezTo>
                      <a:pt x="257" y="214"/>
                      <a:pt x="281" y="234"/>
                      <a:pt x="282" y="294"/>
                    </a:cubicBezTo>
                    <a:cubicBezTo>
                      <a:pt x="336" y="295"/>
                      <a:pt x="387" y="295"/>
                      <a:pt x="418" y="275"/>
                    </a:cubicBezTo>
                    <a:cubicBezTo>
                      <a:pt x="419" y="268"/>
                      <a:pt x="421" y="261"/>
                      <a:pt x="422" y="253"/>
                    </a:cubicBezTo>
                    <a:cubicBezTo>
                      <a:pt x="415" y="237"/>
                      <a:pt x="403" y="225"/>
                      <a:pt x="387" y="217"/>
                    </a:cubicBezTo>
                    <a:cubicBezTo>
                      <a:pt x="356" y="238"/>
                      <a:pt x="307" y="157"/>
                      <a:pt x="332" y="104"/>
                    </a:cubicBezTo>
                    <a:cubicBezTo>
                      <a:pt x="352" y="60"/>
                      <a:pt x="472" y="14"/>
                      <a:pt x="526" y="0"/>
                    </a:cubicBezTo>
                    <a:cubicBezTo>
                      <a:pt x="526" y="26"/>
                      <a:pt x="526" y="53"/>
                      <a:pt x="526" y="79"/>
                    </a:cubicBezTo>
                    <a:cubicBezTo>
                      <a:pt x="489" y="84"/>
                      <a:pt x="418" y="105"/>
                      <a:pt x="395" y="129"/>
                    </a:cubicBezTo>
                    <a:cubicBezTo>
                      <a:pt x="396" y="134"/>
                      <a:pt x="396" y="139"/>
                      <a:pt x="397" y="144"/>
                    </a:cubicBezTo>
                    <a:cubicBezTo>
                      <a:pt x="407" y="164"/>
                      <a:pt x="552" y="288"/>
                      <a:pt x="578" y="294"/>
                    </a:cubicBezTo>
                    <a:cubicBezTo>
                      <a:pt x="595" y="294"/>
                      <a:pt x="612" y="294"/>
                      <a:pt x="629" y="294"/>
                    </a:cubicBezTo>
                    <a:cubicBezTo>
                      <a:pt x="702" y="294"/>
                      <a:pt x="742" y="274"/>
                      <a:pt x="741" y="20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2" name="Freeform 20">
                <a:extLst>
                  <a:ext uri="{FF2B5EF4-FFF2-40B4-BE49-F238E27FC236}">
                    <a16:creationId xmlns:a16="http://schemas.microsoft.com/office/drawing/2014/main" id="{AE240561-1C3E-4D21-83BB-05F90AED4A1D}"/>
                  </a:ext>
                </a:extLst>
              </p:cNvPr>
              <p:cNvSpPr>
                <a:spLocks/>
              </p:cNvSpPr>
              <p:nvPr/>
            </p:nvSpPr>
            <p:spPr bwMode="black">
              <a:xfrm>
                <a:off x="7305313" y="4957645"/>
                <a:ext cx="87111" cy="63378"/>
              </a:xfrm>
              <a:custGeom>
                <a:avLst/>
                <a:gdLst/>
                <a:ahLst/>
                <a:cxnLst>
                  <a:cxn ang="0">
                    <a:pos x="107" y="0"/>
                  </a:cxn>
                  <a:cxn ang="0">
                    <a:pos x="167" y="33"/>
                  </a:cxn>
                  <a:cxn ang="0">
                    <a:pos x="131" y="96"/>
                  </a:cxn>
                  <a:cxn ang="0">
                    <a:pos x="83" y="73"/>
                  </a:cxn>
                  <a:cxn ang="0">
                    <a:pos x="56" y="121"/>
                  </a:cxn>
                  <a:cxn ang="0">
                    <a:pos x="0" y="91"/>
                  </a:cxn>
                  <a:cxn ang="0">
                    <a:pos x="35" y="25"/>
                  </a:cxn>
                  <a:cxn ang="0">
                    <a:pos x="84" y="46"/>
                  </a:cxn>
                  <a:cxn ang="0">
                    <a:pos x="107" y="0"/>
                  </a:cxn>
                </a:cxnLst>
                <a:rect l="0" t="0" r="r" b="b"/>
                <a:pathLst>
                  <a:path w="167" h="121">
                    <a:moveTo>
                      <a:pt x="107" y="0"/>
                    </a:moveTo>
                    <a:cubicBezTo>
                      <a:pt x="127" y="11"/>
                      <a:pt x="147" y="22"/>
                      <a:pt x="167" y="33"/>
                    </a:cubicBezTo>
                    <a:cubicBezTo>
                      <a:pt x="155" y="54"/>
                      <a:pt x="143" y="75"/>
                      <a:pt x="131" y="96"/>
                    </a:cubicBezTo>
                    <a:cubicBezTo>
                      <a:pt x="116" y="89"/>
                      <a:pt x="98" y="72"/>
                      <a:pt x="83" y="73"/>
                    </a:cubicBezTo>
                    <a:cubicBezTo>
                      <a:pt x="74" y="89"/>
                      <a:pt x="65" y="105"/>
                      <a:pt x="56" y="121"/>
                    </a:cubicBezTo>
                    <a:cubicBezTo>
                      <a:pt x="37" y="111"/>
                      <a:pt x="19" y="101"/>
                      <a:pt x="0" y="91"/>
                    </a:cubicBezTo>
                    <a:cubicBezTo>
                      <a:pt x="4" y="71"/>
                      <a:pt x="21" y="38"/>
                      <a:pt x="35" y="25"/>
                    </a:cubicBezTo>
                    <a:cubicBezTo>
                      <a:pt x="49" y="32"/>
                      <a:pt x="70" y="48"/>
                      <a:pt x="84" y="46"/>
                    </a:cubicBezTo>
                    <a:cubicBezTo>
                      <a:pt x="92" y="31"/>
                      <a:pt x="100" y="16"/>
                      <a:pt x="107"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3" name="Freeform 21">
                <a:extLst>
                  <a:ext uri="{FF2B5EF4-FFF2-40B4-BE49-F238E27FC236}">
                    <a16:creationId xmlns:a16="http://schemas.microsoft.com/office/drawing/2014/main" id="{2D19CA3E-39A1-4F00-93E9-E1674B69CEBF}"/>
                  </a:ext>
                </a:extLst>
              </p:cNvPr>
              <p:cNvSpPr>
                <a:spLocks/>
              </p:cNvSpPr>
              <p:nvPr/>
            </p:nvSpPr>
            <p:spPr bwMode="black">
              <a:xfrm>
                <a:off x="6651306" y="5016168"/>
                <a:ext cx="223576" cy="145365"/>
              </a:xfrm>
              <a:custGeom>
                <a:avLst/>
                <a:gdLst/>
                <a:ahLst/>
                <a:cxnLst>
                  <a:cxn ang="0">
                    <a:pos x="421" y="228"/>
                  </a:cxn>
                  <a:cxn ang="0">
                    <a:pos x="202" y="226"/>
                  </a:cxn>
                  <a:cxn ang="0">
                    <a:pos x="121" y="161"/>
                  </a:cxn>
                  <a:cxn ang="0">
                    <a:pos x="18" y="278"/>
                  </a:cxn>
                  <a:cxn ang="0">
                    <a:pos x="0" y="268"/>
                  </a:cxn>
                  <a:cxn ang="0">
                    <a:pos x="138" y="75"/>
                  </a:cxn>
                  <a:cxn ang="0">
                    <a:pos x="219" y="140"/>
                  </a:cxn>
                  <a:cxn ang="0">
                    <a:pos x="388" y="140"/>
                  </a:cxn>
                  <a:cxn ang="0">
                    <a:pos x="353" y="75"/>
                  </a:cxn>
                  <a:cxn ang="0">
                    <a:pos x="378" y="0"/>
                  </a:cxn>
                  <a:cxn ang="0">
                    <a:pos x="382" y="2"/>
                  </a:cxn>
                  <a:cxn ang="0">
                    <a:pos x="409" y="44"/>
                  </a:cxn>
                  <a:cxn ang="0">
                    <a:pos x="421" y="228"/>
                  </a:cxn>
                </a:cxnLst>
                <a:rect l="0" t="0" r="r" b="b"/>
                <a:pathLst>
                  <a:path w="428" h="278">
                    <a:moveTo>
                      <a:pt x="421" y="228"/>
                    </a:moveTo>
                    <a:cubicBezTo>
                      <a:pt x="348" y="227"/>
                      <a:pt x="275" y="227"/>
                      <a:pt x="202" y="226"/>
                    </a:cubicBezTo>
                    <a:cubicBezTo>
                      <a:pt x="165" y="214"/>
                      <a:pt x="154" y="175"/>
                      <a:pt x="121" y="161"/>
                    </a:cubicBezTo>
                    <a:cubicBezTo>
                      <a:pt x="69" y="148"/>
                      <a:pt x="40" y="248"/>
                      <a:pt x="18" y="278"/>
                    </a:cubicBezTo>
                    <a:cubicBezTo>
                      <a:pt x="12" y="275"/>
                      <a:pt x="6" y="272"/>
                      <a:pt x="0" y="268"/>
                    </a:cubicBezTo>
                    <a:cubicBezTo>
                      <a:pt x="10" y="215"/>
                      <a:pt x="80" y="75"/>
                      <a:pt x="138" y="75"/>
                    </a:cubicBezTo>
                    <a:cubicBezTo>
                      <a:pt x="169" y="90"/>
                      <a:pt x="187" y="130"/>
                      <a:pt x="219" y="140"/>
                    </a:cubicBezTo>
                    <a:cubicBezTo>
                      <a:pt x="275" y="140"/>
                      <a:pt x="332" y="140"/>
                      <a:pt x="388" y="140"/>
                    </a:cubicBezTo>
                    <a:cubicBezTo>
                      <a:pt x="384" y="109"/>
                      <a:pt x="367" y="95"/>
                      <a:pt x="353" y="75"/>
                    </a:cubicBezTo>
                    <a:cubicBezTo>
                      <a:pt x="362" y="50"/>
                      <a:pt x="370" y="25"/>
                      <a:pt x="378" y="0"/>
                    </a:cubicBezTo>
                    <a:cubicBezTo>
                      <a:pt x="380" y="0"/>
                      <a:pt x="381" y="1"/>
                      <a:pt x="382" y="2"/>
                    </a:cubicBezTo>
                    <a:cubicBezTo>
                      <a:pt x="391" y="16"/>
                      <a:pt x="400" y="30"/>
                      <a:pt x="409" y="44"/>
                    </a:cubicBezTo>
                    <a:cubicBezTo>
                      <a:pt x="428" y="89"/>
                      <a:pt x="421" y="166"/>
                      <a:pt x="421" y="22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4" name="Freeform 22">
                <a:extLst>
                  <a:ext uri="{FF2B5EF4-FFF2-40B4-BE49-F238E27FC236}">
                    <a16:creationId xmlns:a16="http://schemas.microsoft.com/office/drawing/2014/main" id="{626A94CC-9FC5-482F-A9BA-69BA5FEE64E4}"/>
                  </a:ext>
                </a:extLst>
              </p:cNvPr>
              <p:cNvSpPr>
                <a:spLocks/>
              </p:cNvSpPr>
              <p:nvPr/>
            </p:nvSpPr>
            <p:spPr bwMode="black">
              <a:xfrm>
                <a:off x="6780759" y="5149667"/>
                <a:ext cx="87111" cy="65266"/>
              </a:xfrm>
              <a:custGeom>
                <a:avLst/>
                <a:gdLst/>
                <a:ahLst/>
                <a:cxnLst>
                  <a:cxn ang="0">
                    <a:pos x="107" y="0"/>
                  </a:cxn>
                  <a:cxn ang="0">
                    <a:pos x="167" y="33"/>
                  </a:cxn>
                  <a:cxn ang="0">
                    <a:pos x="130" y="96"/>
                  </a:cxn>
                  <a:cxn ang="0">
                    <a:pos x="84" y="71"/>
                  </a:cxn>
                  <a:cxn ang="0">
                    <a:pos x="58" y="125"/>
                  </a:cxn>
                  <a:cxn ang="0">
                    <a:pos x="0" y="90"/>
                  </a:cxn>
                  <a:cxn ang="0">
                    <a:pos x="34" y="29"/>
                  </a:cxn>
                  <a:cxn ang="0">
                    <a:pos x="82" y="52"/>
                  </a:cxn>
                  <a:cxn ang="0">
                    <a:pos x="107" y="0"/>
                  </a:cxn>
                </a:cxnLst>
                <a:rect l="0" t="0" r="r" b="b"/>
                <a:pathLst>
                  <a:path w="167" h="125">
                    <a:moveTo>
                      <a:pt x="107" y="0"/>
                    </a:moveTo>
                    <a:cubicBezTo>
                      <a:pt x="127" y="11"/>
                      <a:pt x="147" y="22"/>
                      <a:pt x="167" y="33"/>
                    </a:cubicBezTo>
                    <a:cubicBezTo>
                      <a:pt x="155" y="54"/>
                      <a:pt x="143" y="75"/>
                      <a:pt x="130" y="96"/>
                    </a:cubicBezTo>
                    <a:cubicBezTo>
                      <a:pt x="115" y="88"/>
                      <a:pt x="100" y="79"/>
                      <a:pt x="84" y="71"/>
                    </a:cubicBezTo>
                    <a:cubicBezTo>
                      <a:pt x="75" y="89"/>
                      <a:pt x="66" y="107"/>
                      <a:pt x="58" y="125"/>
                    </a:cubicBezTo>
                    <a:cubicBezTo>
                      <a:pt x="38" y="113"/>
                      <a:pt x="19" y="102"/>
                      <a:pt x="0" y="90"/>
                    </a:cubicBezTo>
                    <a:cubicBezTo>
                      <a:pt x="11" y="70"/>
                      <a:pt x="23" y="49"/>
                      <a:pt x="34" y="29"/>
                    </a:cubicBezTo>
                    <a:cubicBezTo>
                      <a:pt x="50" y="36"/>
                      <a:pt x="66" y="44"/>
                      <a:pt x="82" y="52"/>
                    </a:cubicBezTo>
                    <a:cubicBezTo>
                      <a:pt x="91" y="35"/>
                      <a:pt x="99" y="17"/>
                      <a:pt x="107"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2" name="Group 21">
              <a:extLst>
                <a:ext uri="{FF2B5EF4-FFF2-40B4-BE49-F238E27FC236}">
                  <a16:creationId xmlns:a16="http://schemas.microsoft.com/office/drawing/2014/main" id="{8D0BF9BF-3688-4B06-98B2-754441CC0EC4}"/>
                </a:ext>
              </a:extLst>
            </p:cNvPr>
            <p:cNvGrpSpPr/>
            <p:nvPr/>
          </p:nvGrpSpPr>
          <p:grpSpPr bwMode="black">
            <a:xfrm>
              <a:off x="3754836" y="4680693"/>
              <a:ext cx="1190590" cy="232649"/>
              <a:chOff x="3393928" y="4967561"/>
              <a:chExt cx="999744" cy="202126"/>
            </a:xfrm>
            <a:grpFill/>
            <a:effectLst/>
          </p:grpSpPr>
          <p:sp>
            <p:nvSpPr>
              <p:cNvPr id="161" name="Freeform 27">
                <a:extLst>
                  <a:ext uri="{FF2B5EF4-FFF2-40B4-BE49-F238E27FC236}">
                    <a16:creationId xmlns:a16="http://schemas.microsoft.com/office/drawing/2014/main" id="{735D3729-C456-4E65-8B22-005E6FCFE232}"/>
                  </a:ext>
                </a:extLst>
              </p:cNvPr>
              <p:cNvSpPr>
                <a:spLocks/>
              </p:cNvSpPr>
              <p:nvPr/>
            </p:nvSpPr>
            <p:spPr bwMode="black">
              <a:xfrm>
                <a:off x="3393928" y="4976579"/>
                <a:ext cx="160146" cy="147396"/>
              </a:xfrm>
              <a:custGeom>
                <a:avLst/>
                <a:gdLst/>
                <a:ahLst/>
                <a:cxnLst>
                  <a:cxn ang="0">
                    <a:pos x="185" y="201"/>
                  </a:cxn>
                  <a:cxn ang="0">
                    <a:pos x="185" y="73"/>
                  </a:cxn>
                  <a:cxn ang="0">
                    <a:pos x="185" y="59"/>
                  </a:cxn>
                  <a:cxn ang="0">
                    <a:pos x="186" y="47"/>
                  </a:cxn>
                  <a:cxn ang="0">
                    <a:pos x="186" y="37"/>
                  </a:cxn>
                  <a:cxn ang="0">
                    <a:pos x="187" y="30"/>
                  </a:cxn>
                  <a:cxn ang="0">
                    <a:pos x="186" y="30"/>
                  </a:cxn>
                  <a:cxn ang="0">
                    <a:pos x="185" y="35"/>
                  </a:cxn>
                  <a:cxn ang="0">
                    <a:pos x="184" y="41"/>
                  </a:cxn>
                  <a:cxn ang="0">
                    <a:pos x="182" y="47"/>
                  </a:cxn>
                  <a:cxn ang="0">
                    <a:pos x="180" y="52"/>
                  </a:cxn>
                  <a:cxn ang="0">
                    <a:pos x="119" y="201"/>
                  </a:cxn>
                  <a:cxn ang="0">
                    <a:pos x="98" y="201"/>
                  </a:cxn>
                  <a:cxn ang="0">
                    <a:pos x="36" y="54"/>
                  </a:cxn>
                  <a:cxn ang="0">
                    <a:pos x="35" y="49"/>
                  </a:cxn>
                  <a:cxn ang="0">
                    <a:pos x="33" y="42"/>
                  </a:cxn>
                  <a:cxn ang="0">
                    <a:pos x="32" y="35"/>
                  </a:cxn>
                  <a:cxn ang="0">
                    <a:pos x="30" y="30"/>
                  </a:cxn>
                  <a:cxn ang="0">
                    <a:pos x="30" y="30"/>
                  </a:cxn>
                  <a:cxn ang="0">
                    <a:pos x="30" y="38"/>
                  </a:cxn>
                  <a:cxn ang="0">
                    <a:pos x="31" y="50"/>
                  </a:cxn>
                  <a:cxn ang="0">
                    <a:pos x="31" y="63"/>
                  </a:cxn>
                  <a:cxn ang="0">
                    <a:pos x="31" y="77"/>
                  </a:cxn>
                  <a:cxn ang="0">
                    <a:pos x="31" y="201"/>
                  </a:cxn>
                  <a:cxn ang="0">
                    <a:pos x="0" y="201"/>
                  </a:cxn>
                  <a:cxn ang="0">
                    <a:pos x="0" y="0"/>
                  </a:cxn>
                  <a:cxn ang="0">
                    <a:pos x="48" y="0"/>
                  </a:cxn>
                  <a:cxn ang="0">
                    <a:pos x="99" y="127"/>
                  </a:cxn>
                  <a:cxn ang="0">
                    <a:pos x="101" y="134"/>
                  </a:cxn>
                  <a:cxn ang="0">
                    <a:pos x="104" y="141"/>
                  </a:cxn>
                  <a:cxn ang="0">
                    <a:pos x="107" y="149"/>
                  </a:cxn>
                  <a:cxn ang="0">
                    <a:pos x="108" y="155"/>
                  </a:cxn>
                  <a:cxn ang="0">
                    <a:pos x="109" y="155"/>
                  </a:cxn>
                  <a:cxn ang="0">
                    <a:pos x="111" y="149"/>
                  </a:cxn>
                  <a:cxn ang="0">
                    <a:pos x="114" y="141"/>
                  </a:cxn>
                  <a:cxn ang="0">
                    <a:pos x="117" y="133"/>
                  </a:cxn>
                  <a:cxn ang="0">
                    <a:pos x="120" y="127"/>
                  </a:cxn>
                  <a:cxn ang="0">
                    <a:pos x="172" y="0"/>
                  </a:cxn>
                  <a:cxn ang="0">
                    <a:pos x="218" y="0"/>
                  </a:cxn>
                  <a:cxn ang="0">
                    <a:pos x="218" y="201"/>
                  </a:cxn>
                  <a:cxn ang="0">
                    <a:pos x="185" y="201"/>
                  </a:cxn>
                </a:cxnLst>
                <a:rect l="0" t="0" r="r" b="b"/>
                <a:pathLst>
                  <a:path w="218" h="201">
                    <a:moveTo>
                      <a:pt x="185" y="201"/>
                    </a:moveTo>
                    <a:cubicBezTo>
                      <a:pt x="185" y="73"/>
                      <a:pt x="185" y="73"/>
                      <a:pt x="185" y="73"/>
                    </a:cubicBezTo>
                    <a:cubicBezTo>
                      <a:pt x="185" y="68"/>
                      <a:pt x="185" y="64"/>
                      <a:pt x="185" y="59"/>
                    </a:cubicBezTo>
                    <a:cubicBezTo>
                      <a:pt x="185" y="55"/>
                      <a:pt x="185" y="51"/>
                      <a:pt x="186" y="47"/>
                    </a:cubicBezTo>
                    <a:cubicBezTo>
                      <a:pt x="186" y="43"/>
                      <a:pt x="186" y="39"/>
                      <a:pt x="186" y="37"/>
                    </a:cubicBezTo>
                    <a:cubicBezTo>
                      <a:pt x="186" y="34"/>
                      <a:pt x="186" y="31"/>
                      <a:pt x="187" y="30"/>
                    </a:cubicBezTo>
                    <a:cubicBezTo>
                      <a:pt x="186" y="30"/>
                      <a:pt x="186" y="30"/>
                      <a:pt x="186" y="30"/>
                    </a:cubicBezTo>
                    <a:cubicBezTo>
                      <a:pt x="186" y="31"/>
                      <a:pt x="185" y="33"/>
                      <a:pt x="185" y="35"/>
                    </a:cubicBezTo>
                    <a:cubicBezTo>
                      <a:pt x="185" y="37"/>
                      <a:pt x="184" y="39"/>
                      <a:pt x="184" y="41"/>
                    </a:cubicBezTo>
                    <a:cubicBezTo>
                      <a:pt x="183" y="43"/>
                      <a:pt x="183" y="45"/>
                      <a:pt x="182" y="47"/>
                    </a:cubicBezTo>
                    <a:cubicBezTo>
                      <a:pt x="181" y="49"/>
                      <a:pt x="181" y="51"/>
                      <a:pt x="180" y="52"/>
                    </a:cubicBezTo>
                    <a:cubicBezTo>
                      <a:pt x="119" y="201"/>
                      <a:pt x="119" y="201"/>
                      <a:pt x="119" y="201"/>
                    </a:cubicBezTo>
                    <a:cubicBezTo>
                      <a:pt x="98" y="201"/>
                      <a:pt x="98" y="201"/>
                      <a:pt x="98" y="201"/>
                    </a:cubicBezTo>
                    <a:cubicBezTo>
                      <a:pt x="36" y="54"/>
                      <a:pt x="36" y="54"/>
                      <a:pt x="36" y="54"/>
                    </a:cubicBezTo>
                    <a:cubicBezTo>
                      <a:pt x="36" y="52"/>
                      <a:pt x="35" y="51"/>
                      <a:pt x="35" y="49"/>
                    </a:cubicBezTo>
                    <a:cubicBezTo>
                      <a:pt x="34" y="47"/>
                      <a:pt x="34" y="44"/>
                      <a:pt x="33" y="42"/>
                    </a:cubicBezTo>
                    <a:cubicBezTo>
                      <a:pt x="33" y="40"/>
                      <a:pt x="32" y="37"/>
                      <a:pt x="32" y="35"/>
                    </a:cubicBezTo>
                    <a:cubicBezTo>
                      <a:pt x="31" y="33"/>
                      <a:pt x="31" y="31"/>
                      <a:pt x="30" y="30"/>
                    </a:cubicBezTo>
                    <a:cubicBezTo>
                      <a:pt x="30" y="30"/>
                      <a:pt x="30" y="30"/>
                      <a:pt x="30" y="30"/>
                    </a:cubicBezTo>
                    <a:cubicBezTo>
                      <a:pt x="30" y="31"/>
                      <a:pt x="30" y="34"/>
                      <a:pt x="30" y="38"/>
                    </a:cubicBezTo>
                    <a:cubicBezTo>
                      <a:pt x="30" y="41"/>
                      <a:pt x="30" y="45"/>
                      <a:pt x="31" y="50"/>
                    </a:cubicBezTo>
                    <a:cubicBezTo>
                      <a:pt x="31" y="54"/>
                      <a:pt x="31" y="59"/>
                      <a:pt x="31" y="63"/>
                    </a:cubicBezTo>
                    <a:cubicBezTo>
                      <a:pt x="31" y="68"/>
                      <a:pt x="31" y="73"/>
                      <a:pt x="31" y="77"/>
                    </a:cubicBezTo>
                    <a:cubicBezTo>
                      <a:pt x="31" y="201"/>
                      <a:pt x="31" y="201"/>
                      <a:pt x="31" y="201"/>
                    </a:cubicBezTo>
                    <a:cubicBezTo>
                      <a:pt x="0" y="201"/>
                      <a:pt x="0" y="201"/>
                      <a:pt x="0" y="201"/>
                    </a:cubicBezTo>
                    <a:cubicBezTo>
                      <a:pt x="0" y="0"/>
                      <a:pt x="0" y="0"/>
                      <a:pt x="0" y="0"/>
                    </a:cubicBezTo>
                    <a:cubicBezTo>
                      <a:pt x="48" y="0"/>
                      <a:pt x="48" y="0"/>
                      <a:pt x="48" y="0"/>
                    </a:cubicBezTo>
                    <a:cubicBezTo>
                      <a:pt x="99" y="127"/>
                      <a:pt x="99" y="127"/>
                      <a:pt x="99" y="127"/>
                    </a:cubicBezTo>
                    <a:cubicBezTo>
                      <a:pt x="100" y="129"/>
                      <a:pt x="101" y="131"/>
                      <a:pt x="101" y="134"/>
                    </a:cubicBezTo>
                    <a:cubicBezTo>
                      <a:pt x="102" y="136"/>
                      <a:pt x="103" y="139"/>
                      <a:pt x="104" y="141"/>
                    </a:cubicBezTo>
                    <a:cubicBezTo>
                      <a:pt x="105" y="144"/>
                      <a:pt x="106" y="147"/>
                      <a:pt x="107" y="149"/>
                    </a:cubicBezTo>
                    <a:cubicBezTo>
                      <a:pt x="107" y="151"/>
                      <a:pt x="108" y="153"/>
                      <a:pt x="108" y="155"/>
                    </a:cubicBezTo>
                    <a:cubicBezTo>
                      <a:pt x="109" y="155"/>
                      <a:pt x="109" y="155"/>
                      <a:pt x="109" y="155"/>
                    </a:cubicBezTo>
                    <a:cubicBezTo>
                      <a:pt x="109" y="153"/>
                      <a:pt x="110" y="151"/>
                      <a:pt x="111" y="149"/>
                    </a:cubicBezTo>
                    <a:cubicBezTo>
                      <a:pt x="112" y="146"/>
                      <a:pt x="113" y="144"/>
                      <a:pt x="114" y="141"/>
                    </a:cubicBezTo>
                    <a:cubicBezTo>
                      <a:pt x="115" y="139"/>
                      <a:pt x="116" y="136"/>
                      <a:pt x="117" y="133"/>
                    </a:cubicBezTo>
                    <a:cubicBezTo>
                      <a:pt x="118" y="131"/>
                      <a:pt x="119" y="129"/>
                      <a:pt x="120" y="127"/>
                    </a:cubicBezTo>
                    <a:cubicBezTo>
                      <a:pt x="172" y="0"/>
                      <a:pt x="172" y="0"/>
                      <a:pt x="172" y="0"/>
                    </a:cubicBezTo>
                    <a:cubicBezTo>
                      <a:pt x="218" y="0"/>
                      <a:pt x="218" y="0"/>
                      <a:pt x="218" y="0"/>
                    </a:cubicBezTo>
                    <a:cubicBezTo>
                      <a:pt x="218" y="201"/>
                      <a:pt x="218" y="201"/>
                      <a:pt x="218" y="201"/>
                    </a:cubicBezTo>
                    <a:lnTo>
                      <a:pt x="185"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2" name="Freeform 28">
                <a:extLst>
                  <a:ext uri="{FF2B5EF4-FFF2-40B4-BE49-F238E27FC236}">
                    <a16:creationId xmlns:a16="http://schemas.microsoft.com/office/drawing/2014/main" id="{8FEB77B4-083D-442C-8379-45F0BE1BA3AC}"/>
                  </a:ext>
                </a:extLst>
              </p:cNvPr>
              <p:cNvSpPr>
                <a:spLocks/>
              </p:cNvSpPr>
              <p:nvPr/>
            </p:nvSpPr>
            <p:spPr bwMode="black">
              <a:xfrm>
                <a:off x="3582060" y="5018248"/>
                <a:ext cx="93911" cy="108837"/>
              </a:xfrm>
              <a:custGeom>
                <a:avLst/>
                <a:gdLst/>
                <a:ahLst/>
                <a:cxnLst>
                  <a:cxn ang="0">
                    <a:pos x="95" y="144"/>
                  </a:cxn>
                  <a:cxn ang="0">
                    <a:pos x="95" y="123"/>
                  </a:cxn>
                  <a:cxn ang="0">
                    <a:pos x="95" y="123"/>
                  </a:cxn>
                  <a:cxn ang="0">
                    <a:pos x="87" y="132"/>
                  </a:cxn>
                  <a:cxn ang="0">
                    <a:pos x="78" y="140"/>
                  </a:cxn>
                  <a:cxn ang="0">
                    <a:pos x="65"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2"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5"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2" y="121"/>
                    </a:cubicBezTo>
                    <a:cubicBezTo>
                      <a:pt x="67" y="121"/>
                      <a:pt x="71" y="120"/>
                      <a:pt x="75" y="119"/>
                    </a:cubicBezTo>
                    <a:cubicBezTo>
                      <a:pt x="79" y="117"/>
                      <a:pt x="83" y="115"/>
                      <a:pt x="86" y="111"/>
                    </a:cubicBezTo>
                    <a:cubicBezTo>
                      <a:pt x="88"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3" name="Rectangle 29">
                <a:extLst>
                  <a:ext uri="{FF2B5EF4-FFF2-40B4-BE49-F238E27FC236}">
                    <a16:creationId xmlns:a16="http://schemas.microsoft.com/office/drawing/2014/main" id="{BAD09C7B-6F12-4A1E-BCA8-CB7F2FDE33F2}"/>
                  </a:ext>
                </a:extLst>
              </p:cNvPr>
              <p:cNvSpPr>
                <a:spLocks noChangeArrowheads="1"/>
              </p:cNvSpPr>
              <p:nvPr/>
            </p:nvSpPr>
            <p:spPr bwMode="black">
              <a:xfrm>
                <a:off x="3703957" y="4967561"/>
                <a:ext cx="23633" cy="156414"/>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4" name="Freeform 30">
                <a:extLst>
                  <a:ext uri="{FF2B5EF4-FFF2-40B4-BE49-F238E27FC236}">
                    <a16:creationId xmlns:a16="http://schemas.microsoft.com/office/drawing/2014/main" id="{6A0180C1-5DD9-48CA-B7C0-4099415E422F}"/>
                  </a:ext>
                </a:extLst>
              </p:cNvPr>
              <p:cNvSpPr>
                <a:spLocks/>
              </p:cNvSpPr>
              <p:nvPr/>
            </p:nvSpPr>
            <p:spPr bwMode="black">
              <a:xfrm>
                <a:off x="3744382" y="4986841"/>
                <a:ext cx="67479" cy="182846"/>
              </a:xfrm>
              <a:custGeom>
                <a:avLst/>
                <a:gdLst/>
                <a:ahLst/>
                <a:cxnLst>
                  <a:cxn ang="0">
                    <a:pos x="92" y="222"/>
                  </a:cxn>
                  <a:cxn ang="0">
                    <a:pos x="89" y="232"/>
                  </a:cxn>
                  <a:cxn ang="0">
                    <a:pos x="82" y="241"/>
                  </a:cxn>
                  <a:cxn ang="0">
                    <a:pos x="69" y="247"/>
                  </a:cxn>
                  <a:cxn ang="0">
                    <a:pos x="50" y="249"/>
                  </a:cxn>
                  <a:cxn ang="0">
                    <a:pos x="46" y="249"/>
                  </a:cxn>
                  <a:cxn ang="0">
                    <a:pos x="41" y="248"/>
                  </a:cxn>
                  <a:cxn ang="0">
                    <a:pos x="41" y="233"/>
                  </a:cxn>
                  <a:cxn ang="0">
                    <a:pos x="46" y="234"/>
                  </a:cxn>
                  <a:cxn ang="0">
                    <a:pos x="50" y="234"/>
                  </a:cxn>
                  <a:cxn ang="0">
                    <a:pos x="58" y="233"/>
                  </a:cxn>
                  <a:cxn ang="0">
                    <a:pos x="64" y="230"/>
                  </a:cxn>
                  <a:cxn ang="0">
                    <a:pos x="67" y="226"/>
                  </a:cxn>
                  <a:cxn ang="0">
                    <a:pos x="68" y="222"/>
                  </a:cxn>
                  <a:cxn ang="0">
                    <a:pos x="67" y="219"/>
                  </a:cxn>
                  <a:cxn ang="0">
                    <a:pos x="64" y="215"/>
                  </a:cxn>
                  <a:cxn ang="0">
                    <a:pos x="59" y="213"/>
                  </a:cxn>
                  <a:cxn ang="0">
                    <a:pos x="52" y="212"/>
                  </a:cxn>
                  <a:cxn ang="0">
                    <a:pos x="49" y="212"/>
                  </a:cxn>
                  <a:cxn ang="0">
                    <a:pos x="47" y="212"/>
                  </a:cxn>
                  <a:cxn ang="0">
                    <a:pos x="47" y="187"/>
                  </a:cxn>
                  <a:cxn ang="0">
                    <a:pos x="29" y="172"/>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7" y="164"/>
                  </a:cxn>
                  <a:cxn ang="0">
                    <a:pos x="84" y="163"/>
                  </a:cxn>
                  <a:cxn ang="0">
                    <a:pos x="91" y="160"/>
                  </a:cxn>
                  <a:cxn ang="0">
                    <a:pos x="91" y="186"/>
                  </a:cxn>
                  <a:cxn ang="0">
                    <a:pos x="86" y="188"/>
                  </a:cxn>
                  <a:cxn ang="0">
                    <a:pos x="80" y="189"/>
                  </a:cxn>
                  <a:cxn ang="0">
                    <a:pos x="73" y="190"/>
                  </a:cxn>
                  <a:cxn ang="0">
                    <a:pos x="66" y="191"/>
                  </a:cxn>
                  <a:cxn ang="0">
                    <a:pos x="66" y="200"/>
                  </a:cxn>
                  <a:cxn ang="0">
                    <a:pos x="78" y="202"/>
                  </a:cxn>
                  <a:cxn ang="0">
                    <a:pos x="86" y="207"/>
                  </a:cxn>
                  <a:cxn ang="0">
                    <a:pos x="90" y="214"/>
                  </a:cxn>
                  <a:cxn ang="0">
                    <a:pos x="92" y="222"/>
                  </a:cxn>
                </a:cxnLst>
                <a:rect l="0" t="0" r="r" b="b"/>
                <a:pathLst>
                  <a:path w="92" h="249">
                    <a:moveTo>
                      <a:pt x="92" y="222"/>
                    </a:moveTo>
                    <a:cubicBezTo>
                      <a:pt x="92" y="226"/>
                      <a:pt x="91" y="229"/>
                      <a:pt x="89" y="232"/>
                    </a:cubicBezTo>
                    <a:cubicBezTo>
                      <a:pt x="88" y="236"/>
                      <a:pt x="85" y="239"/>
                      <a:pt x="82" y="241"/>
                    </a:cubicBezTo>
                    <a:cubicBezTo>
                      <a:pt x="79" y="243"/>
                      <a:pt x="74" y="245"/>
                      <a:pt x="69" y="247"/>
                    </a:cubicBezTo>
                    <a:cubicBezTo>
                      <a:pt x="64" y="248"/>
                      <a:pt x="58" y="249"/>
                      <a:pt x="50" y="249"/>
                    </a:cubicBezTo>
                    <a:cubicBezTo>
                      <a:pt x="49" y="249"/>
                      <a:pt x="47" y="249"/>
                      <a:pt x="46" y="249"/>
                    </a:cubicBezTo>
                    <a:cubicBezTo>
                      <a:pt x="44" y="249"/>
                      <a:pt x="42" y="249"/>
                      <a:pt x="41" y="248"/>
                    </a:cubicBezTo>
                    <a:cubicBezTo>
                      <a:pt x="41" y="233"/>
                      <a:pt x="41" y="233"/>
                      <a:pt x="41" y="233"/>
                    </a:cubicBezTo>
                    <a:cubicBezTo>
                      <a:pt x="42" y="234"/>
                      <a:pt x="44" y="234"/>
                      <a:pt x="46" y="234"/>
                    </a:cubicBezTo>
                    <a:cubicBezTo>
                      <a:pt x="47" y="234"/>
                      <a:pt x="49" y="234"/>
                      <a:pt x="50" y="234"/>
                    </a:cubicBezTo>
                    <a:cubicBezTo>
                      <a:pt x="53" y="234"/>
                      <a:pt x="56" y="233"/>
                      <a:pt x="58" y="233"/>
                    </a:cubicBezTo>
                    <a:cubicBezTo>
                      <a:pt x="61" y="232"/>
                      <a:pt x="63" y="231"/>
                      <a:pt x="64" y="230"/>
                    </a:cubicBezTo>
                    <a:cubicBezTo>
                      <a:pt x="65" y="229"/>
                      <a:pt x="66" y="228"/>
                      <a:pt x="67" y="226"/>
                    </a:cubicBezTo>
                    <a:cubicBezTo>
                      <a:pt x="68" y="225"/>
                      <a:pt x="68" y="223"/>
                      <a:pt x="68" y="222"/>
                    </a:cubicBezTo>
                    <a:cubicBezTo>
                      <a:pt x="68" y="221"/>
                      <a:pt x="68" y="220"/>
                      <a:pt x="67" y="219"/>
                    </a:cubicBezTo>
                    <a:cubicBezTo>
                      <a:pt x="67" y="217"/>
                      <a:pt x="66" y="216"/>
                      <a:pt x="64" y="215"/>
                    </a:cubicBezTo>
                    <a:cubicBezTo>
                      <a:pt x="63" y="214"/>
                      <a:pt x="61" y="214"/>
                      <a:pt x="59" y="213"/>
                    </a:cubicBezTo>
                    <a:cubicBezTo>
                      <a:pt x="57" y="212"/>
                      <a:pt x="55" y="212"/>
                      <a:pt x="52" y="212"/>
                    </a:cubicBezTo>
                    <a:cubicBezTo>
                      <a:pt x="51" y="212"/>
                      <a:pt x="50" y="212"/>
                      <a:pt x="49" y="212"/>
                    </a:cubicBezTo>
                    <a:cubicBezTo>
                      <a:pt x="48" y="212"/>
                      <a:pt x="47" y="212"/>
                      <a:pt x="47" y="212"/>
                    </a:cubicBezTo>
                    <a:cubicBezTo>
                      <a:pt x="47" y="187"/>
                      <a:pt x="47" y="187"/>
                      <a:pt x="47" y="187"/>
                    </a:cubicBezTo>
                    <a:cubicBezTo>
                      <a:pt x="39" y="184"/>
                      <a:pt x="33" y="179"/>
                      <a:pt x="29" y="172"/>
                    </a:cubicBezTo>
                    <a:cubicBezTo>
                      <a:pt x="26" y="165"/>
                      <a:pt x="24" y="156"/>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70" y="164"/>
                      <a:pt x="77" y="164"/>
                    </a:cubicBezTo>
                    <a:cubicBezTo>
                      <a:pt x="79" y="164"/>
                      <a:pt x="81" y="164"/>
                      <a:pt x="84" y="163"/>
                    </a:cubicBezTo>
                    <a:cubicBezTo>
                      <a:pt x="87" y="162"/>
                      <a:pt x="89" y="161"/>
                      <a:pt x="91" y="160"/>
                    </a:cubicBezTo>
                    <a:cubicBezTo>
                      <a:pt x="91" y="186"/>
                      <a:pt x="91" y="186"/>
                      <a:pt x="91" y="186"/>
                    </a:cubicBezTo>
                    <a:cubicBezTo>
                      <a:pt x="90" y="186"/>
                      <a:pt x="88" y="187"/>
                      <a:pt x="86" y="188"/>
                    </a:cubicBezTo>
                    <a:cubicBezTo>
                      <a:pt x="85" y="188"/>
                      <a:pt x="83" y="189"/>
                      <a:pt x="80" y="189"/>
                    </a:cubicBezTo>
                    <a:cubicBezTo>
                      <a:pt x="78" y="189"/>
                      <a:pt x="76" y="190"/>
                      <a:pt x="73" y="190"/>
                    </a:cubicBezTo>
                    <a:cubicBezTo>
                      <a:pt x="71" y="191"/>
                      <a:pt x="69" y="191"/>
                      <a:pt x="66" y="191"/>
                    </a:cubicBezTo>
                    <a:cubicBezTo>
                      <a:pt x="66" y="200"/>
                      <a:pt x="66" y="200"/>
                      <a:pt x="66" y="200"/>
                    </a:cubicBezTo>
                    <a:cubicBezTo>
                      <a:pt x="71" y="200"/>
                      <a:pt x="74" y="201"/>
                      <a:pt x="78" y="202"/>
                    </a:cubicBezTo>
                    <a:cubicBezTo>
                      <a:pt x="81" y="203"/>
                      <a:pt x="83" y="205"/>
                      <a:pt x="86" y="207"/>
                    </a:cubicBezTo>
                    <a:cubicBezTo>
                      <a:pt x="88" y="209"/>
                      <a:pt x="89" y="211"/>
                      <a:pt x="90" y="214"/>
                    </a:cubicBezTo>
                    <a:cubicBezTo>
                      <a:pt x="91" y="216"/>
                      <a:pt x="92" y="219"/>
                      <a:pt x="92" y="22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5" name="Freeform 31">
                <a:extLst>
                  <a:ext uri="{FF2B5EF4-FFF2-40B4-BE49-F238E27FC236}">
                    <a16:creationId xmlns:a16="http://schemas.microsoft.com/office/drawing/2014/main" id="{9F664540-2B43-4AAC-81C3-F7892B0DC192}"/>
                  </a:ext>
                </a:extLst>
              </p:cNvPr>
              <p:cNvSpPr>
                <a:spLocks/>
              </p:cNvSpPr>
              <p:nvPr/>
            </p:nvSpPr>
            <p:spPr bwMode="black">
              <a:xfrm>
                <a:off x="3825855" y="5018248"/>
                <a:ext cx="93911" cy="108837"/>
              </a:xfrm>
              <a:custGeom>
                <a:avLst/>
                <a:gdLst/>
                <a:ahLst/>
                <a:cxnLst>
                  <a:cxn ang="0">
                    <a:pos x="96" y="144"/>
                  </a:cxn>
                  <a:cxn ang="0">
                    <a:pos x="96" y="123"/>
                  </a:cxn>
                  <a:cxn ang="0">
                    <a:pos x="95" y="123"/>
                  </a:cxn>
                  <a:cxn ang="0">
                    <a:pos x="88" y="132"/>
                  </a:cxn>
                  <a:cxn ang="0">
                    <a:pos x="78" y="140"/>
                  </a:cxn>
                  <a:cxn ang="0">
                    <a:pos x="66" y="146"/>
                  </a:cxn>
                  <a:cxn ang="0">
                    <a:pos x="52"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6" y="119"/>
                  </a:cxn>
                  <a:cxn ang="0">
                    <a:pos x="86" y="111"/>
                  </a:cxn>
                  <a:cxn ang="0">
                    <a:pos x="93" y="100"/>
                  </a:cxn>
                  <a:cxn ang="0">
                    <a:pos x="96" y="84"/>
                  </a:cxn>
                  <a:cxn ang="0">
                    <a:pos x="96" y="0"/>
                  </a:cxn>
                  <a:cxn ang="0">
                    <a:pos x="128" y="0"/>
                  </a:cxn>
                  <a:cxn ang="0">
                    <a:pos x="128" y="144"/>
                  </a:cxn>
                  <a:cxn ang="0">
                    <a:pos x="96" y="144"/>
                  </a:cxn>
                </a:cxnLst>
                <a:rect l="0" t="0" r="r" b="b"/>
                <a:pathLst>
                  <a:path w="128"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4" y="143"/>
                      <a:pt x="70" y="144"/>
                      <a:pt x="66" y="146"/>
                    </a:cubicBezTo>
                    <a:cubicBezTo>
                      <a:pt x="62" y="147"/>
                      <a:pt x="57" y="148"/>
                      <a:pt x="52" y="148"/>
                    </a:cubicBezTo>
                    <a:cubicBezTo>
                      <a:pt x="35" y="148"/>
                      <a:pt x="22" y="143"/>
                      <a:pt x="13"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1" y="113"/>
                    </a:cubicBezTo>
                    <a:cubicBezTo>
                      <a:pt x="44" y="116"/>
                      <a:pt x="47" y="118"/>
                      <a:pt x="51" y="119"/>
                    </a:cubicBezTo>
                    <a:cubicBezTo>
                      <a:pt x="55" y="120"/>
                      <a:pt x="59" y="121"/>
                      <a:pt x="63" y="121"/>
                    </a:cubicBezTo>
                    <a:cubicBezTo>
                      <a:pt x="67"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8" y="0"/>
                      <a:pt x="128" y="0"/>
                      <a:pt x="128" y="0"/>
                    </a:cubicBezTo>
                    <a:cubicBezTo>
                      <a:pt x="128" y="144"/>
                      <a:pt x="128" y="144"/>
                      <a:pt x="128" y="144"/>
                    </a:cubicBezTo>
                    <a:lnTo>
                      <a:pt x="96"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6" name="Freeform 32">
                <a:extLst>
                  <a:ext uri="{FF2B5EF4-FFF2-40B4-BE49-F238E27FC236}">
                    <a16:creationId xmlns:a16="http://schemas.microsoft.com/office/drawing/2014/main" id="{29FA23A3-58D2-417D-80BB-952DABBF80A8}"/>
                  </a:ext>
                </a:extLst>
              </p:cNvPr>
              <p:cNvSpPr>
                <a:spLocks/>
              </p:cNvSpPr>
              <p:nvPr/>
            </p:nvSpPr>
            <p:spPr bwMode="black">
              <a:xfrm>
                <a:off x="3947752" y="5016071"/>
                <a:ext cx="157969" cy="107904"/>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3" y="66"/>
                  </a:cxn>
                  <a:cxn ang="0">
                    <a:pos x="123" y="147"/>
                  </a:cxn>
                  <a:cxn ang="0">
                    <a:pos x="91" y="147"/>
                  </a:cxn>
                  <a:cxn ang="0">
                    <a:pos x="91" y="63"/>
                  </a:cxn>
                  <a:cxn ang="0">
                    <a:pos x="89" y="46"/>
                  </a:cxn>
                  <a:cxn ang="0">
                    <a:pos x="83" y="35"/>
                  </a:cxn>
                  <a:cxn ang="0">
                    <a:pos x="74"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2" y="2"/>
                  </a:cxn>
                  <a:cxn ang="0">
                    <a:pos x="104" y="7"/>
                  </a:cxn>
                  <a:cxn ang="0">
                    <a:pos x="113"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8" y="41"/>
                      <a:pt x="86" y="38"/>
                      <a:pt x="83" y="35"/>
                    </a:cubicBezTo>
                    <a:cubicBezTo>
                      <a:pt x="81" y="32"/>
                      <a:pt x="78" y="30"/>
                      <a:pt x="74" y="28"/>
                    </a:cubicBezTo>
                    <a:cubicBezTo>
                      <a:pt x="71" y="27"/>
                      <a:pt x="67" y="26"/>
                      <a:pt x="63" y="26"/>
                    </a:cubicBezTo>
                    <a:cubicBezTo>
                      <a:pt x="59" y="26"/>
                      <a:pt x="55" y="27"/>
                      <a:pt x="51" y="29"/>
                    </a:cubicBezTo>
                    <a:cubicBezTo>
                      <a:pt x="47" y="31"/>
                      <a:pt x="44" y="34"/>
                      <a:pt x="41" y="37"/>
                    </a:cubicBezTo>
                    <a:cubicBezTo>
                      <a:pt x="39" y="41"/>
                      <a:pt x="36" y="45"/>
                      <a:pt x="35" y="50"/>
                    </a:cubicBezTo>
                    <a:cubicBezTo>
                      <a:pt x="33"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2" y="2"/>
                    </a:cubicBezTo>
                    <a:cubicBezTo>
                      <a:pt x="97" y="3"/>
                      <a:pt x="101" y="5"/>
                      <a:pt x="104" y="7"/>
                    </a:cubicBezTo>
                    <a:cubicBezTo>
                      <a:pt x="108" y="10"/>
                      <a:pt x="111" y="13"/>
                      <a:pt x="113"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7" name="Freeform 33">
                <a:extLst>
                  <a:ext uri="{FF2B5EF4-FFF2-40B4-BE49-F238E27FC236}">
                    <a16:creationId xmlns:a16="http://schemas.microsoft.com/office/drawing/2014/main" id="{55A31E31-F26B-4B8D-A88B-D57D1B427956}"/>
                  </a:ext>
                </a:extLst>
              </p:cNvPr>
              <p:cNvSpPr>
                <a:spLocks noEditPoints="1"/>
              </p:cNvSpPr>
              <p:nvPr/>
            </p:nvSpPr>
            <p:spPr bwMode="black">
              <a:xfrm>
                <a:off x="4123446" y="5016071"/>
                <a:ext cx="96087" cy="111014"/>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4" y="125"/>
                      <a:pt x="92" y="124"/>
                      <a:pt x="100" y="121"/>
                    </a:cubicBezTo>
                    <a:cubicBezTo>
                      <a:pt x="107"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1"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8"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8" name="Freeform 34">
                <a:extLst>
                  <a:ext uri="{FF2B5EF4-FFF2-40B4-BE49-F238E27FC236}">
                    <a16:creationId xmlns:a16="http://schemas.microsoft.com/office/drawing/2014/main" id="{6E6C9B21-89CC-4863-9CE3-893D387E0FA6}"/>
                  </a:ext>
                </a:extLst>
              </p:cNvPr>
              <p:cNvSpPr>
                <a:spLocks/>
              </p:cNvSpPr>
              <p:nvPr/>
            </p:nvSpPr>
            <p:spPr bwMode="black">
              <a:xfrm>
                <a:off x="4231349" y="5016071"/>
                <a:ext cx="69656" cy="111014"/>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20" y="122"/>
                  </a:cxn>
                  <a:cxn ang="0">
                    <a:pos x="30" y="124"/>
                  </a:cxn>
                  <a:cxn ang="0">
                    <a:pos x="39"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1" y="28"/>
                  </a:cxn>
                  <a:cxn ang="0">
                    <a:pos x="62" y="26"/>
                  </a:cxn>
                  <a:cxn ang="0">
                    <a:pos x="54" y="25"/>
                  </a:cxn>
                  <a:cxn ang="0">
                    <a:pos x="38" y="30"/>
                  </a:cxn>
                  <a:cxn ang="0">
                    <a:pos x="33" y="41"/>
                  </a:cxn>
                  <a:cxn ang="0">
                    <a:pos x="34" y="48"/>
                  </a:cxn>
                  <a:cxn ang="0">
                    <a:pos x="38" y="53"/>
                  </a:cxn>
                  <a:cxn ang="0">
                    <a:pos x="46" y="58"/>
                  </a:cxn>
                  <a:cxn ang="0">
                    <a:pos x="58" y="63"/>
                  </a:cxn>
                  <a:cxn ang="0">
                    <a:pos x="73" y="70"/>
                  </a:cxn>
                  <a:cxn ang="0">
                    <a:pos x="84" y="79"/>
                  </a:cxn>
                  <a:cxn ang="0">
                    <a:pos x="92" y="91"/>
                  </a:cxn>
                  <a:cxn ang="0">
                    <a:pos x="95" y="106"/>
                  </a:cxn>
                </a:cxnLst>
                <a:rect l="0" t="0" r="r" b="b"/>
                <a:pathLst>
                  <a:path w="95" h="151">
                    <a:moveTo>
                      <a:pt x="95" y="106"/>
                    </a:moveTo>
                    <a:cubicBezTo>
                      <a:pt x="95" y="112"/>
                      <a:pt x="93" y="118"/>
                      <a:pt x="91" y="123"/>
                    </a:cubicBezTo>
                    <a:cubicBezTo>
                      <a:pt x="89" y="129"/>
                      <a:pt x="85" y="134"/>
                      <a:pt x="80" y="138"/>
                    </a:cubicBezTo>
                    <a:cubicBezTo>
                      <a:pt x="75" y="142"/>
                      <a:pt x="70" y="145"/>
                      <a:pt x="62" y="147"/>
                    </a:cubicBezTo>
                    <a:cubicBezTo>
                      <a:pt x="55" y="150"/>
                      <a:pt x="47" y="151"/>
                      <a:pt x="37" y="151"/>
                    </a:cubicBezTo>
                    <a:cubicBezTo>
                      <a:pt x="35" y="151"/>
                      <a:pt x="32" y="150"/>
                      <a:pt x="28" y="150"/>
                    </a:cubicBezTo>
                    <a:cubicBezTo>
                      <a:pt x="25" y="150"/>
                      <a:pt x="22"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20" y="122"/>
                    </a:cubicBezTo>
                    <a:cubicBezTo>
                      <a:pt x="23" y="123"/>
                      <a:pt x="26" y="124"/>
                      <a:pt x="30" y="124"/>
                    </a:cubicBezTo>
                    <a:cubicBezTo>
                      <a:pt x="33" y="125"/>
                      <a:pt x="36" y="125"/>
                      <a:pt x="39" y="125"/>
                    </a:cubicBezTo>
                    <a:cubicBezTo>
                      <a:pt x="47" y="125"/>
                      <a:pt x="53" y="124"/>
                      <a:pt x="56" y="121"/>
                    </a:cubicBezTo>
                    <a:cubicBezTo>
                      <a:pt x="60" y="118"/>
                      <a:pt x="62" y="115"/>
                      <a:pt x="62" y="110"/>
                    </a:cubicBezTo>
                    <a:cubicBezTo>
                      <a:pt x="62" y="107"/>
                      <a:pt x="62"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6" y="77"/>
                      <a:pt x="12" y="74"/>
                      <a:pt x="9" y="70"/>
                    </a:cubicBezTo>
                    <a:cubicBezTo>
                      <a:pt x="6" y="67"/>
                      <a:pt x="4" y="63"/>
                      <a:pt x="2" y="59"/>
                    </a:cubicBezTo>
                    <a:cubicBezTo>
                      <a:pt x="1" y="55"/>
                      <a:pt x="0" y="50"/>
                      <a:pt x="0" y="44"/>
                    </a:cubicBezTo>
                    <a:cubicBezTo>
                      <a:pt x="0" y="37"/>
                      <a:pt x="1" y="32"/>
                      <a:pt x="4" y="26"/>
                    </a:cubicBezTo>
                    <a:cubicBezTo>
                      <a:pt x="6" y="21"/>
                      <a:pt x="10" y="16"/>
                      <a:pt x="15" y="12"/>
                    </a:cubicBezTo>
                    <a:cubicBezTo>
                      <a:pt x="19" y="9"/>
                      <a:pt x="25" y="5"/>
                      <a:pt x="32" y="3"/>
                    </a:cubicBezTo>
                    <a:cubicBezTo>
                      <a:pt x="39" y="1"/>
                      <a:pt x="46" y="0"/>
                      <a:pt x="55" y="0"/>
                    </a:cubicBezTo>
                    <a:cubicBezTo>
                      <a:pt x="58" y="0"/>
                      <a:pt x="61" y="0"/>
                      <a:pt x="64" y="0"/>
                    </a:cubicBezTo>
                    <a:cubicBezTo>
                      <a:pt x="67" y="1"/>
                      <a:pt x="70" y="1"/>
                      <a:pt x="73" y="2"/>
                    </a:cubicBezTo>
                    <a:cubicBezTo>
                      <a:pt x="75" y="2"/>
                      <a:pt x="78" y="3"/>
                      <a:pt x="81" y="4"/>
                    </a:cubicBezTo>
                    <a:cubicBezTo>
                      <a:pt x="83" y="4"/>
                      <a:pt x="85" y="5"/>
                      <a:pt x="87" y="6"/>
                    </a:cubicBezTo>
                    <a:cubicBezTo>
                      <a:pt x="87" y="35"/>
                      <a:pt x="87" y="35"/>
                      <a:pt x="87" y="35"/>
                    </a:cubicBezTo>
                    <a:cubicBezTo>
                      <a:pt x="85" y="34"/>
                      <a:pt x="82" y="32"/>
                      <a:pt x="80" y="31"/>
                    </a:cubicBezTo>
                    <a:cubicBezTo>
                      <a:pt x="77" y="30"/>
                      <a:pt x="74" y="29"/>
                      <a:pt x="71" y="28"/>
                    </a:cubicBezTo>
                    <a:cubicBezTo>
                      <a:pt x="68" y="27"/>
                      <a:pt x="65" y="26"/>
                      <a:pt x="62" y="26"/>
                    </a:cubicBezTo>
                    <a:cubicBezTo>
                      <a:pt x="59" y="26"/>
                      <a:pt x="56" y="25"/>
                      <a:pt x="54" y="25"/>
                    </a:cubicBezTo>
                    <a:cubicBezTo>
                      <a:pt x="47" y="25"/>
                      <a:pt x="42" y="27"/>
                      <a:pt x="38"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3" y="66"/>
                      <a:pt x="68" y="68"/>
                      <a:pt x="73" y="70"/>
                    </a:cubicBezTo>
                    <a:cubicBezTo>
                      <a:pt x="77" y="73"/>
                      <a:pt x="81" y="76"/>
                      <a:pt x="84" y="79"/>
                    </a:cubicBezTo>
                    <a:cubicBezTo>
                      <a:pt x="88" y="83"/>
                      <a:pt x="90" y="86"/>
                      <a:pt x="92"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9" name="Freeform 35">
                <a:extLst>
                  <a:ext uri="{FF2B5EF4-FFF2-40B4-BE49-F238E27FC236}">
                    <a16:creationId xmlns:a16="http://schemas.microsoft.com/office/drawing/2014/main" id="{72FF3E6F-EFA2-451C-B96C-A7FFB381B934}"/>
                  </a:ext>
                </a:extLst>
              </p:cNvPr>
              <p:cNvSpPr>
                <a:spLocks/>
              </p:cNvSpPr>
              <p:nvPr/>
            </p:nvSpPr>
            <p:spPr bwMode="black">
              <a:xfrm>
                <a:off x="4311267" y="5016071"/>
                <a:ext cx="82405" cy="111014"/>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8"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5" y="2"/>
                      <a:pt x="98" y="2"/>
                    </a:cubicBezTo>
                    <a:cubicBezTo>
                      <a:pt x="101"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3" name="Group 22">
              <a:extLst>
                <a:ext uri="{FF2B5EF4-FFF2-40B4-BE49-F238E27FC236}">
                  <a16:creationId xmlns:a16="http://schemas.microsoft.com/office/drawing/2014/main" id="{9D267287-90EE-4178-8E51-C1E21FCD4BFF}"/>
                </a:ext>
              </a:extLst>
            </p:cNvPr>
            <p:cNvGrpSpPr/>
            <p:nvPr/>
          </p:nvGrpSpPr>
          <p:grpSpPr bwMode="black">
            <a:xfrm>
              <a:off x="3754817" y="4213291"/>
              <a:ext cx="559558" cy="179455"/>
              <a:chOff x="10238410" y="4967852"/>
              <a:chExt cx="561691" cy="186381"/>
            </a:xfrm>
            <a:grpFill/>
            <a:effectLst/>
          </p:grpSpPr>
          <p:sp>
            <p:nvSpPr>
              <p:cNvPr id="156" name="Freeform 34">
                <a:extLst>
                  <a:ext uri="{FF2B5EF4-FFF2-40B4-BE49-F238E27FC236}">
                    <a16:creationId xmlns:a16="http://schemas.microsoft.com/office/drawing/2014/main" id="{97386CF1-4148-49C0-9FF0-85880C6A098D}"/>
                  </a:ext>
                </a:extLst>
              </p:cNvPr>
              <p:cNvSpPr>
                <a:spLocks/>
              </p:cNvSpPr>
              <p:nvPr/>
            </p:nvSpPr>
            <p:spPr bwMode="black">
              <a:xfrm>
                <a:off x="10238410" y="4978045"/>
                <a:ext cx="138330" cy="172912"/>
              </a:xfrm>
              <a:custGeom>
                <a:avLst/>
                <a:gdLst/>
                <a:ahLst/>
                <a:cxnLst>
                  <a:cxn ang="0">
                    <a:pos x="302" y="475"/>
                  </a:cxn>
                  <a:cxn ang="0">
                    <a:pos x="302" y="269"/>
                  </a:cxn>
                  <a:cxn ang="0">
                    <a:pos x="78" y="269"/>
                  </a:cxn>
                  <a:cxn ang="0">
                    <a:pos x="78" y="475"/>
                  </a:cxn>
                  <a:cxn ang="0">
                    <a:pos x="0" y="475"/>
                  </a:cxn>
                  <a:cxn ang="0">
                    <a:pos x="0" y="0"/>
                  </a:cxn>
                  <a:cxn ang="0">
                    <a:pos x="78" y="0"/>
                  </a:cxn>
                  <a:cxn ang="0">
                    <a:pos x="78" y="199"/>
                  </a:cxn>
                  <a:cxn ang="0">
                    <a:pos x="302" y="199"/>
                  </a:cxn>
                  <a:cxn ang="0">
                    <a:pos x="302" y="0"/>
                  </a:cxn>
                  <a:cxn ang="0">
                    <a:pos x="380" y="0"/>
                  </a:cxn>
                  <a:cxn ang="0">
                    <a:pos x="380" y="475"/>
                  </a:cxn>
                  <a:cxn ang="0">
                    <a:pos x="302" y="475"/>
                  </a:cxn>
                </a:cxnLst>
                <a:rect l="0" t="0" r="r" b="b"/>
                <a:pathLst>
                  <a:path w="380" h="475">
                    <a:moveTo>
                      <a:pt x="302" y="475"/>
                    </a:moveTo>
                    <a:lnTo>
                      <a:pt x="302" y="269"/>
                    </a:lnTo>
                    <a:lnTo>
                      <a:pt x="78" y="269"/>
                    </a:lnTo>
                    <a:lnTo>
                      <a:pt x="78" y="475"/>
                    </a:lnTo>
                    <a:lnTo>
                      <a:pt x="0" y="475"/>
                    </a:lnTo>
                    <a:lnTo>
                      <a:pt x="0" y="0"/>
                    </a:lnTo>
                    <a:lnTo>
                      <a:pt x="78" y="0"/>
                    </a:lnTo>
                    <a:lnTo>
                      <a:pt x="78" y="199"/>
                    </a:lnTo>
                    <a:lnTo>
                      <a:pt x="302" y="199"/>
                    </a:lnTo>
                    <a:lnTo>
                      <a:pt x="302" y="0"/>
                    </a:lnTo>
                    <a:lnTo>
                      <a:pt x="380" y="0"/>
                    </a:lnTo>
                    <a:lnTo>
                      <a:pt x="380" y="475"/>
                    </a:lnTo>
                    <a:lnTo>
                      <a:pt x="302" y="475"/>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7" name="Freeform 35">
                <a:extLst>
                  <a:ext uri="{FF2B5EF4-FFF2-40B4-BE49-F238E27FC236}">
                    <a16:creationId xmlns:a16="http://schemas.microsoft.com/office/drawing/2014/main" id="{8F43B76A-192C-4824-B714-53E95BD4BC97}"/>
                  </a:ext>
                </a:extLst>
              </p:cNvPr>
              <p:cNvSpPr>
                <a:spLocks/>
              </p:cNvSpPr>
              <p:nvPr/>
            </p:nvSpPr>
            <p:spPr bwMode="black">
              <a:xfrm>
                <a:off x="10394941" y="5027188"/>
                <a:ext cx="123769" cy="123769"/>
              </a:xfrm>
              <a:custGeom>
                <a:avLst/>
                <a:gdLst/>
                <a:ahLst/>
                <a:cxnLst>
                  <a:cxn ang="0">
                    <a:pos x="88" y="144"/>
                  </a:cxn>
                  <a:cxn ang="0">
                    <a:pos x="53" y="144"/>
                  </a:cxn>
                  <a:cxn ang="0">
                    <a:pos x="0" y="0"/>
                  </a:cxn>
                  <a:cxn ang="0">
                    <a:pos x="35" y="0"/>
                  </a:cxn>
                  <a:cxn ang="0">
                    <a:pos x="66" y="97"/>
                  </a:cxn>
                  <a:cxn ang="0">
                    <a:pos x="68" y="103"/>
                  </a:cxn>
                  <a:cxn ang="0">
                    <a:pos x="70" y="109"/>
                  </a:cxn>
                  <a:cxn ang="0">
                    <a:pos x="71" y="115"/>
                  </a:cxn>
                  <a:cxn ang="0">
                    <a:pos x="71" y="120"/>
                  </a:cxn>
                  <a:cxn ang="0">
                    <a:pos x="72" y="120"/>
                  </a:cxn>
                  <a:cxn ang="0">
                    <a:pos x="73" y="116"/>
                  </a:cxn>
                  <a:cxn ang="0">
                    <a:pos x="74" y="110"/>
                  </a:cxn>
                  <a:cxn ang="0">
                    <a:pos x="75" y="103"/>
                  </a:cxn>
                  <a:cxn ang="0">
                    <a:pos x="77" y="97"/>
                  </a:cxn>
                  <a:cxn ang="0">
                    <a:pos x="109" y="0"/>
                  </a:cxn>
                  <a:cxn ang="0">
                    <a:pos x="144" y="0"/>
                  </a:cxn>
                  <a:cxn ang="0">
                    <a:pos x="88" y="144"/>
                  </a:cxn>
                </a:cxnLst>
                <a:rect l="0" t="0" r="r" b="b"/>
                <a:pathLst>
                  <a:path w="144" h="144">
                    <a:moveTo>
                      <a:pt x="88" y="144"/>
                    </a:moveTo>
                    <a:cubicBezTo>
                      <a:pt x="53" y="144"/>
                      <a:pt x="53" y="144"/>
                      <a:pt x="53" y="144"/>
                    </a:cubicBezTo>
                    <a:cubicBezTo>
                      <a:pt x="0" y="0"/>
                      <a:pt x="0" y="0"/>
                      <a:pt x="0" y="0"/>
                    </a:cubicBezTo>
                    <a:cubicBezTo>
                      <a:pt x="35" y="0"/>
                      <a:pt x="35" y="0"/>
                      <a:pt x="35" y="0"/>
                    </a:cubicBezTo>
                    <a:cubicBezTo>
                      <a:pt x="66" y="97"/>
                      <a:pt x="66" y="97"/>
                      <a:pt x="66" y="97"/>
                    </a:cubicBezTo>
                    <a:cubicBezTo>
                      <a:pt x="67" y="99"/>
                      <a:pt x="68" y="101"/>
                      <a:pt x="68" y="103"/>
                    </a:cubicBezTo>
                    <a:cubicBezTo>
                      <a:pt x="69" y="105"/>
                      <a:pt x="69" y="107"/>
                      <a:pt x="70" y="109"/>
                    </a:cubicBezTo>
                    <a:cubicBezTo>
                      <a:pt x="70" y="112"/>
                      <a:pt x="71" y="113"/>
                      <a:pt x="71" y="115"/>
                    </a:cubicBezTo>
                    <a:cubicBezTo>
                      <a:pt x="71" y="117"/>
                      <a:pt x="71" y="119"/>
                      <a:pt x="71" y="120"/>
                    </a:cubicBezTo>
                    <a:cubicBezTo>
                      <a:pt x="72" y="120"/>
                      <a:pt x="72" y="120"/>
                      <a:pt x="72" y="120"/>
                    </a:cubicBezTo>
                    <a:cubicBezTo>
                      <a:pt x="72" y="119"/>
                      <a:pt x="72" y="117"/>
                      <a:pt x="73" y="116"/>
                    </a:cubicBezTo>
                    <a:cubicBezTo>
                      <a:pt x="73" y="114"/>
                      <a:pt x="73" y="112"/>
                      <a:pt x="74" y="110"/>
                    </a:cubicBezTo>
                    <a:cubicBezTo>
                      <a:pt x="74" y="107"/>
                      <a:pt x="75" y="105"/>
                      <a:pt x="75" y="103"/>
                    </a:cubicBezTo>
                    <a:cubicBezTo>
                      <a:pt x="76" y="101"/>
                      <a:pt x="77" y="99"/>
                      <a:pt x="77" y="97"/>
                    </a:cubicBezTo>
                    <a:cubicBezTo>
                      <a:pt x="109" y="0"/>
                      <a:pt x="109" y="0"/>
                      <a:pt x="109" y="0"/>
                    </a:cubicBezTo>
                    <a:cubicBezTo>
                      <a:pt x="144" y="0"/>
                      <a:pt x="144" y="0"/>
                      <a:pt x="144" y="0"/>
                    </a:cubicBezTo>
                    <a:lnTo>
                      <a:pt x="88"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8" name="Freeform 36">
                <a:extLst>
                  <a:ext uri="{FF2B5EF4-FFF2-40B4-BE49-F238E27FC236}">
                    <a16:creationId xmlns:a16="http://schemas.microsoft.com/office/drawing/2014/main" id="{43F2D9F0-1BFE-4F6B-9899-DC22CB1C10F6}"/>
                  </a:ext>
                </a:extLst>
              </p:cNvPr>
              <p:cNvSpPr>
                <a:spLocks noEditPoints="1"/>
              </p:cNvSpPr>
              <p:nvPr/>
            </p:nvSpPr>
            <p:spPr bwMode="black">
              <a:xfrm>
                <a:off x="10516161" y="5024640"/>
                <a:ext cx="104111" cy="129593"/>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9" name="Rectangle 37">
                <a:extLst>
                  <a:ext uri="{FF2B5EF4-FFF2-40B4-BE49-F238E27FC236}">
                    <a16:creationId xmlns:a16="http://schemas.microsoft.com/office/drawing/2014/main" id="{873B00A7-AE05-4153-9A67-8ABEECCAE5C4}"/>
                  </a:ext>
                </a:extLst>
              </p:cNvPr>
              <p:cNvSpPr>
                <a:spLocks noChangeArrowheads="1"/>
              </p:cNvSpPr>
              <p:nvPr/>
            </p:nvSpPr>
            <p:spPr bwMode="black">
              <a:xfrm>
                <a:off x="10646846" y="4967852"/>
                <a:ext cx="27666" cy="183105"/>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0" name="Freeform 38">
                <a:extLst>
                  <a:ext uri="{FF2B5EF4-FFF2-40B4-BE49-F238E27FC236}">
                    <a16:creationId xmlns:a16="http://schemas.microsoft.com/office/drawing/2014/main" id="{A459FAFE-D580-4C4C-BC56-A1E7BB865C17}"/>
                  </a:ext>
                </a:extLst>
              </p:cNvPr>
              <p:cNvSpPr>
                <a:spLocks noEditPoints="1"/>
              </p:cNvSpPr>
              <p:nvPr/>
            </p:nvSpPr>
            <p:spPr bwMode="black">
              <a:xfrm>
                <a:off x="10696718" y="5024640"/>
                <a:ext cx="103383" cy="129593"/>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4" name="Group 23">
              <a:extLst>
                <a:ext uri="{FF2B5EF4-FFF2-40B4-BE49-F238E27FC236}">
                  <a16:creationId xmlns:a16="http://schemas.microsoft.com/office/drawing/2014/main" id="{AD8BF009-7F5C-4B59-9E2D-F2EE23AF2616}"/>
                </a:ext>
              </a:extLst>
            </p:cNvPr>
            <p:cNvGrpSpPr/>
            <p:nvPr/>
          </p:nvGrpSpPr>
          <p:grpSpPr bwMode="black">
            <a:xfrm>
              <a:off x="3754814" y="2578650"/>
              <a:ext cx="1095549" cy="218577"/>
              <a:chOff x="7682933" y="4955117"/>
              <a:chExt cx="1099718" cy="227012"/>
            </a:xfrm>
            <a:grpFill/>
            <a:effectLst/>
          </p:grpSpPr>
          <p:sp>
            <p:nvSpPr>
              <p:cNvPr id="147" name="Freeform 22">
                <a:extLst>
                  <a:ext uri="{FF2B5EF4-FFF2-40B4-BE49-F238E27FC236}">
                    <a16:creationId xmlns:a16="http://schemas.microsoft.com/office/drawing/2014/main" id="{72A4BC9C-0DBF-4EA4-9CB7-8C78E4D85BE3}"/>
                  </a:ext>
                </a:extLst>
              </p:cNvPr>
              <p:cNvSpPr>
                <a:spLocks/>
              </p:cNvSpPr>
              <p:nvPr/>
            </p:nvSpPr>
            <p:spPr bwMode="black">
              <a:xfrm>
                <a:off x="7682933" y="5010511"/>
                <a:ext cx="90737" cy="121322"/>
              </a:xfrm>
              <a:custGeom>
                <a:avLst/>
                <a:gdLst/>
                <a:ahLst/>
                <a:cxnLst>
                  <a:cxn ang="0">
                    <a:pos x="102" y="146"/>
                  </a:cxn>
                  <a:cxn ang="0">
                    <a:pos x="89" y="148"/>
                  </a:cxn>
                  <a:cxn ang="0">
                    <a:pos x="75" y="150"/>
                  </a:cxn>
                  <a:cxn ang="0">
                    <a:pos x="61" y="151"/>
                  </a:cxn>
                  <a:cxn ang="0">
                    <a:pos x="35" y="148"/>
                  </a:cxn>
                  <a:cxn ang="0">
                    <a:pos x="16" y="140"/>
                  </a:cxn>
                  <a:cxn ang="0">
                    <a:pos x="4" y="126"/>
                  </a:cxn>
                  <a:cxn ang="0">
                    <a:pos x="0" y="109"/>
                  </a:cxn>
                  <a:cxn ang="0">
                    <a:pos x="3" y="95"/>
                  </a:cxn>
                  <a:cxn ang="0">
                    <a:pos x="10" y="84"/>
                  </a:cxn>
                  <a:cxn ang="0">
                    <a:pos x="21" y="76"/>
                  </a:cxn>
                  <a:cxn ang="0">
                    <a:pos x="35" y="72"/>
                  </a:cxn>
                  <a:cxn ang="0">
                    <a:pos x="35" y="71"/>
                  </a:cxn>
                  <a:cxn ang="0">
                    <a:pos x="24" y="68"/>
                  </a:cxn>
                  <a:cxn ang="0">
                    <a:pos x="15" y="61"/>
                  </a:cxn>
                  <a:cxn ang="0">
                    <a:pos x="8" y="51"/>
                  </a:cxn>
                  <a:cxn ang="0">
                    <a:pos x="6" y="39"/>
                  </a:cxn>
                  <a:cxn ang="0">
                    <a:pos x="10" y="22"/>
                  </a:cxn>
                  <a:cxn ang="0">
                    <a:pos x="23" y="10"/>
                  </a:cxn>
                  <a:cxn ang="0">
                    <a:pos x="42" y="2"/>
                  </a:cxn>
                  <a:cxn ang="0">
                    <a:pos x="65" y="0"/>
                  </a:cxn>
                  <a:cxn ang="0">
                    <a:pos x="86" y="2"/>
                  </a:cxn>
                  <a:cxn ang="0">
                    <a:pos x="107" y="6"/>
                  </a:cxn>
                  <a:cxn ang="0">
                    <a:pos x="107" y="33"/>
                  </a:cxn>
                  <a:cxn ang="0">
                    <a:pos x="97" y="30"/>
                  </a:cxn>
                  <a:cxn ang="0">
                    <a:pos x="87" y="27"/>
                  </a:cxn>
                  <a:cxn ang="0">
                    <a:pos x="77" y="25"/>
                  </a:cxn>
                  <a:cxn ang="0">
                    <a:pos x="68" y="25"/>
                  </a:cxn>
                  <a:cxn ang="0">
                    <a:pos x="56" y="26"/>
                  </a:cxn>
                  <a:cxn ang="0">
                    <a:pos x="47" y="29"/>
                  </a:cxn>
                  <a:cxn ang="0">
                    <a:pos x="41" y="35"/>
                  </a:cxn>
                  <a:cxn ang="0">
                    <a:pos x="39" y="42"/>
                  </a:cxn>
                  <a:cxn ang="0">
                    <a:pos x="42" y="51"/>
                  </a:cxn>
                  <a:cxn ang="0">
                    <a:pos x="49" y="57"/>
                  </a:cxn>
                  <a:cxn ang="0">
                    <a:pos x="60" y="61"/>
                  </a:cxn>
                  <a:cxn ang="0">
                    <a:pos x="73" y="62"/>
                  </a:cxn>
                  <a:cxn ang="0">
                    <a:pos x="78" y="62"/>
                  </a:cxn>
                  <a:cxn ang="0">
                    <a:pos x="84" y="62"/>
                  </a:cxn>
                  <a:cxn ang="0">
                    <a:pos x="90" y="62"/>
                  </a:cxn>
                  <a:cxn ang="0">
                    <a:pos x="94" y="61"/>
                  </a:cxn>
                  <a:cxn ang="0">
                    <a:pos x="94" y="86"/>
                  </a:cxn>
                  <a:cxn ang="0">
                    <a:pos x="87" y="85"/>
                  </a:cxn>
                  <a:cxn ang="0">
                    <a:pos x="74" y="85"/>
                  </a:cxn>
                  <a:cxn ang="0">
                    <a:pos x="44" y="90"/>
                  </a:cxn>
                  <a:cxn ang="0">
                    <a:pos x="34" y="105"/>
                  </a:cxn>
                  <a:cxn ang="0">
                    <a:pos x="36" y="113"/>
                  </a:cxn>
                  <a:cxn ang="0">
                    <a:pos x="42" y="120"/>
                  </a:cxn>
                  <a:cxn ang="0">
                    <a:pos x="53" y="124"/>
                  </a:cxn>
                  <a:cxn ang="0">
                    <a:pos x="68" y="126"/>
                  </a:cxn>
                  <a:cxn ang="0">
                    <a:pos x="80" y="125"/>
                  </a:cxn>
                  <a:cxn ang="0">
                    <a:pos x="91" y="123"/>
                  </a:cxn>
                  <a:cxn ang="0">
                    <a:pos x="103" y="120"/>
                  </a:cxn>
                  <a:cxn ang="0">
                    <a:pos x="113" y="117"/>
                  </a:cxn>
                  <a:cxn ang="0">
                    <a:pos x="113" y="143"/>
                  </a:cxn>
                  <a:cxn ang="0">
                    <a:pos x="102" y="146"/>
                  </a:cxn>
                </a:cxnLst>
                <a:rect l="0" t="0" r="r" b="b"/>
                <a:pathLst>
                  <a:path w="113" h="151">
                    <a:moveTo>
                      <a:pt x="102" y="146"/>
                    </a:moveTo>
                    <a:cubicBezTo>
                      <a:pt x="98" y="147"/>
                      <a:pt x="93" y="148"/>
                      <a:pt x="89" y="148"/>
                    </a:cubicBezTo>
                    <a:cubicBezTo>
                      <a:pt x="85" y="149"/>
                      <a:pt x="80" y="150"/>
                      <a:pt x="75" y="150"/>
                    </a:cubicBezTo>
                    <a:cubicBezTo>
                      <a:pt x="70" y="150"/>
                      <a:pt x="66" y="151"/>
                      <a:pt x="61" y="151"/>
                    </a:cubicBezTo>
                    <a:cubicBezTo>
                      <a:pt x="51" y="151"/>
                      <a:pt x="43" y="150"/>
                      <a:pt x="35" y="148"/>
                    </a:cubicBezTo>
                    <a:cubicBezTo>
                      <a:pt x="28" y="146"/>
                      <a:pt x="21" y="143"/>
                      <a:pt x="16" y="140"/>
                    </a:cubicBezTo>
                    <a:cubicBezTo>
                      <a:pt x="11" y="136"/>
                      <a:pt x="7" y="132"/>
                      <a:pt x="4" y="126"/>
                    </a:cubicBezTo>
                    <a:cubicBezTo>
                      <a:pt x="2" y="121"/>
                      <a:pt x="0" y="116"/>
                      <a:pt x="0" y="109"/>
                    </a:cubicBezTo>
                    <a:cubicBezTo>
                      <a:pt x="0" y="104"/>
                      <a:pt x="1" y="99"/>
                      <a:pt x="3" y="95"/>
                    </a:cubicBezTo>
                    <a:cubicBezTo>
                      <a:pt x="5" y="91"/>
                      <a:pt x="7" y="87"/>
                      <a:pt x="10" y="84"/>
                    </a:cubicBezTo>
                    <a:cubicBezTo>
                      <a:pt x="13" y="81"/>
                      <a:pt x="17" y="78"/>
                      <a:pt x="21" y="76"/>
                    </a:cubicBezTo>
                    <a:cubicBezTo>
                      <a:pt x="25" y="74"/>
                      <a:pt x="30" y="73"/>
                      <a:pt x="35" y="72"/>
                    </a:cubicBezTo>
                    <a:cubicBezTo>
                      <a:pt x="35" y="71"/>
                      <a:pt x="35" y="71"/>
                      <a:pt x="35" y="71"/>
                    </a:cubicBezTo>
                    <a:cubicBezTo>
                      <a:pt x="31" y="71"/>
                      <a:pt x="27" y="69"/>
                      <a:pt x="24" y="68"/>
                    </a:cubicBezTo>
                    <a:cubicBezTo>
                      <a:pt x="20" y="66"/>
                      <a:pt x="17" y="64"/>
                      <a:pt x="15" y="61"/>
                    </a:cubicBezTo>
                    <a:cubicBezTo>
                      <a:pt x="12" y="58"/>
                      <a:pt x="10" y="55"/>
                      <a:pt x="8" y="51"/>
                    </a:cubicBezTo>
                    <a:cubicBezTo>
                      <a:pt x="7" y="48"/>
                      <a:pt x="6" y="44"/>
                      <a:pt x="6" y="39"/>
                    </a:cubicBezTo>
                    <a:cubicBezTo>
                      <a:pt x="6" y="33"/>
                      <a:pt x="7" y="27"/>
                      <a:pt x="10" y="22"/>
                    </a:cubicBezTo>
                    <a:cubicBezTo>
                      <a:pt x="14" y="17"/>
                      <a:pt x="18" y="13"/>
                      <a:pt x="23" y="10"/>
                    </a:cubicBezTo>
                    <a:cubicBezTo>
                      <a:pt x="29" y="6"/>
                      <a:pt x="35" y="4"/>
                      <a:pt x="42" y="2"/>
                    </a:cubicBezTo>
                    <a:cubicBezTo>
                      <a:pt x="49" y="1"/>
                      <a:pt x="57" y="0"/>
                      <a:pt x="65" y="0"/>
                    </a:cubicBezTo>
                    <a:cubicBezTo>
                      <a:pt x="72" y="0"/>
                      <a:pt x="79" y="0"/>
                      <a:pt x="86" y="2"/>
                    </a:cubicBezTo>
                    <a:cubicBezTo>
                      <a:pt x="94" y="3"/>
                      <a:pt x="100" y="4"/>
                      <a:pt x="107" y="6"/>
                    </a:cubicBezTo>
                    <a:cubicBezTo>
                      <a:pt x="107" y="33"/>
                      <a:pt x="107" y="33"/>
                      <a:pt x="107" y="33"/>
                    </a:cubicBezTo>
                    <a:cubicBezTo>
                      <a:pt x="104" y="32"/>
                      <a:pt x="101" y="31"/>
                      <a:pt x="97" y="30"/>
                    </a:cubicBezTo>
                    <a:cubicBezTo>
                      <a:pt x="94" y="29"/>
                      <a:pt x="91" y="28"/>
                      <a:pt x="87" y="27"/>
                    </a:cubicBezTo>
                    <a:cubicBezTo>
                      <a:pt x="84" y="26"/>
                      <a:pt x="81" y="26"/>
                      <a:pt x="77" y="25"/>
                    </a:cubicBezTo>
                    <a:cubicBezTo>
                      <a:pt x="74" y="25"/>
                      <a:pt x="71" y="25"/>
                      <a:pt x="68" y="25"/>
                    </a:cubicBezTo>
                    <a:cubicBezTo>
                      <a:pt x="64" y="25"/>
                      <a:pt x="60" y="25"/>
                      <a:pt x="56" y="26"/>
                    </a:cubicBezTo>
                    <a:cubicBezTo>
                      <a:pt x="53" y="27"/>
                      <a:pt x="50" y="28"/>
                      <a:pt x="47" y="29"/>
                    </a:cubicBezTo>
                    <a:cubicBezTo>
                      <a:pt x="44" y="31"/>
                      <a:pt x="42" y="33"/>
                      <a:pt x="41" y="35"/>
                    </a:cubicBezTo>
                    <a:cubicBezTo>
                      <a:pt x="40" y="37"/>
                      <a:pt x="39" y="39"/>
                      <a:pt x="39" y="42"/>
                    </a:cubicBezTo>
                    <a:cubicBezTo>
                      <a:pt x="39" y="46"/>
                      <a:pt x="40" y="49"/>
                      <a:pt x="42" y="51"/>
                    </a:cubicBezTo>
                    <a:cubicBezTo>
                      <a:pt x="44" y="54"/>
                      <a:pt x="46" y="56"/>
                      <a:pt x="49" y="57"/>
                    </a:cubicBezTo>
                    <a:cubicBezTo>
                      <a:pt x="52" y="59"/>
                      <a:pt x="56" y="60"/>
                      <a:pt x="60" y="61"/>
                    </a:cubicBezTo>
                    <a:cubicBezTo>
                      <a:pt x="64" y="62"/>
                      <a:pt x="69" y="62"/>
                      <a:pt x="73" y="62"/>
                    </a:cubicBezTo>
                    <a:cubicBezTo>
                      <a:pt x="74" y="62"/>
                      <a:pt x="76" y="62"/>
                      <a:pt x="78" y="62"/>
                    </a:cubicBezTo>
                    <a:cubicBezTo>
                      <a:pt x="80" y="62"/>
                      <a:pt x="82" y="62"/>
                      <a:pt x="84" y="62"/>
                    </a:cubicBezTo>
                    <a:cubicBezTo>
                      <a:pt x="86" y="62"/>
                      <a:pt x="88" y="62"/>
                      <a:pt x="90" y="62"/>
                    </a:cubicBezTo>
                    <a:cubicBezTo>
                      <a:pt x="92" y="61"/>
                      <a:pt x="93" y="61"/>
                      <a:pt x="94" y="61"/>
                    </a:cubicBezTo>
                    <a:cubicBezTo>
                      <a:pt x="94" y="86"/>
                      <a:pt x="94" y="86"/>
                      <a:pt x="94" y="86"/>
                    </a:cubicBezTo>
                    <a:cubicBezTo>
                      <a:pt x="93" y="85"/>
                      <a:pt x="90" y="85"/>
                      <a:pt x="87" y="85"/>
                    </a:cubicBezTo>
                    <a:cubicBezTo>
                      <a:pt x="83" y="85"/>
                      <a:pt x="79" y="85"/>
                      <a:pt x="74" y="85"/>
                    </a:cubicBezTo>
                    <a:cubicBezTo>
                      <a:pt x="61" y="85"/>
                      <a:pt x="51" y="86"/>
                      <a:pt x="44" y="90"/>
                    </a:cubicBezTo>
                    <a:cubicBezTo>
                      <a:pt x="37" y="93"/>
                      <a:pt x="34" y="98"/>
                      <a:pt x="34" y="105"/>
                    </a:cubicBezTo>
                    <a:cubicBezTo>
                      <a:pt x="34" y="108"/>
                      <a:pt x="35" y="111"/>
                      <a:pt x="36" y="113"/>
                    </a:cubicBezTo>
                    <a:cubicBezTo>
                      <a:pt x="37" y="116"/>
                      <a:pt x="39" y="118"/>
                      <a:pt x="42" y="120"/>
                    </a:cubicBezTo>
                    <a:cubicBezTo>
                      <a:pt x="45" y="122"/>
                      <a:pt x="48" y="123"/>
                      <a:pt x="53" y="124"/>
                    </a:cubicBezTo>
                    <a:cubicBezTo>
                      <a:pt x="57" y="125"/>
                      <a:pt x="62" y="126"/>
                      <a:pt x="68" y="126"/>
                    </a:cubicBezTo>
                    <a:cubicBezTo>
                      <a:pt x="72" y="126"/>
                      <a:pt x="76" y="126"/>
                      <a:pt x="80" y="125"/>
                    </a:cubicBezTo>
                    <a:cubicBezTo>
                      <a:pt x="84" y="125"/>
                      <a:pt x="88" y="124"/>
                      <a:pt x="91" y="123"/>
                    </a:cubicBezTo>
                    <a:cubicBezTo>
                      <a:pt x="95" y="122"/>
                      <a:pt x="99" y="122"/>
                      <a:pt x="103" y="120"/>
                    </a:cubicBezTo>
                    <a:cubicBezTo>
                      <a:pt x="106" y="119"/>
                      <a:pt x="110" y="118"/>
                      <a:pt x="113" y="117"/>
                    </a:cubicBezTo>
                    <a:cubicBezTo>
                      <a:pt x="113" y="143"/>
                      <a:pt x="113" y="143"/>
                      <a:pt x="113" y="143"/>
                    </a:cubicBezTo>
                    <a:cubicBezTo>
                      <a:pt x="109" y="144"/>
                      <a:pt x="106" y="145"/>
                      <a:pt x="102" y="1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8" name="Freeform 23">
                <a:extLst>
                  <a:ext uri="{FF2B5EF4-FFF2-40B4-BE49-F238E27FC236}">
                    <a16:creationId xmlns:a16="http://schemas.microsoft.com/office/drawing/2014/main" id="{84D1F50D-9665-458A-BFCE-CC56DF5FC1D4}"/>
                  </a:ext>
                </a:extLst>
              </p:cNvPr>
              <p:cNvSpPr>
                <a:spLocks/>
              </p:cNvSpPr>
              <p:nvPr/>
            </p:nvSpPr>
            <p:spPr bwMode="black">
              <a:xfrm>
                <a:off x="7778428" y="5012890"/>
                <a:ext cx="123701" cy="118943"/>
              </a:xfrm>
              <a:custGeom>
                <a:avLst/>
                <a:gdLst/>
                <a:ahLst/>
                <a:cxnLst>
                  <a:cxn ang="0">
                    <a:pos x="20" y="0"/>
                  </a:cxn>
                  <a:cxn ang="0">
                    <a:pos x="44" y="8"/>
                  </a:cxn>
                  <a:cxn ang="0">
                    <a:pos x="51" y="35"/>
                  </a:cxn>
                  <a:cxn ang="0">
                    <a:pos x="51" y="79"/>
                  </a:cxn>
                  <a:cxn ang="0">
                    <a:pos x="60" y="111"/>
                  </a:cxn>
                  <a:cxn ang="0">
                    <a:pos x="87" y="121"/>
                  </a:cxn>
                  <a:cxn ang="0">
                    <a:pos x="101" y="118"/>
                  </a:cxn>
                  <a:cxn ang="0">
                    <a:pos x="112" y="110"/>
                  </a:cxn>
                  <a:cxn ang="0">
                    <a:pos x="119" y="97"/>
                  </a:cxn>
                  <a:cxn ang="0">
                    <a:pos x="121" y="77"/>
                  </a:cxn>
                  <a:cxn ang="0">
                    <a:pos x="117" y="38"/>
                  </a:cxn>
                  <a:cxn ang="0">
                    <a:pos x="104" y="0"/>
                  </a:cxn>
                  <a:cxn ang="0">
                    <a:pos x="138" y="0"/>
                  </a:cxn>
                  <a:cxn ang="0">
                    <a:pos x="150" y="37"/>
                  </a:cxn>
                  <a:cxn ang="0">
                    <a:pos x="154" y="75"/>
                  </a:cxn>
                  <a:cxn ang="0">
                    <a:pos x="150" y="106"/>
                  </a:cxn>
                  <a:cxn ang="0">
                    <a:pos x="136" y="129"/>
                  </a:cxn>
                  <a:cxn ang="0">
                    <a:pos x="114" y="143"/>
                  </a:cxn>
                  <a:cxn ang="0">
                    <a:pos x="86" y="148"/>
                  </a:cxn>
                  <a:cxn ang="0">
                    <a:pos x="54" y="142"/>
                  </a:cxn>
                  <a:cxn ang="0">
                    <a:pos x="34" y="128"/>
                  </a:cxn>
                  <a:cxn ang="0">
                    <a:pos x="22" y="107"/>
                  </a:cxn>
                  <a:cxn ang="0">
                    <a:pos x="18" y="82"/>
                  </a:cxn>
                  <a:cxn ang="0">
                    <a:pos x="18" y="45"/>
                  </a:cxn>
                  <a:cxn ang="0">
                    <a:pos x="16" y="30"/>
                  </a:cxn>
                  <a:cxn ang="0">
                    <a:pos x="8" y="25"/>
                  </a:cxn>
                  <a:cxn ang="0">
                    <a:pos x="4" y="26"/>
                  </a:cxn>
                  <a:cxn ang="0">
                    <a:pos x="0" y="26"/>
                  </a:cxn>
                  <a:cxn ang="0">
                    <a:pos x="0" y="3"/>
                  </a:cxn>
                  <a:cxn ang="0">
                    <a:pos x="8" y="0"/>
                  </a:cxn>
                  <a:cxn ang="0">
                    <a:pos x="20" y="0"/>
                  </a:cxn>
                </a:cxnLst>
                <a:rect l="0" t="0" r="r" b="b"/>
                <a:pathLst>
                  <a:path w="154" h="148">
                    <a:moveTo>
                      <a:pt x="20" y="0"/>
                    </a:moveTo>
                    <a:cubicBezTo>
                      <a:pt x="31" y="0"/>
                      <a:pt x="39" y="2"/>
                      <a:pt x="44" y="8"/>
                    </a:cubicBezTo>
                    <a:cubicBezTo>
                      <a:pt x="49" y="14"/>
                      <a:pt x="51" y="23"/>
                      <a:pt x="51" y="35"/>
                    </a:cubicBezTo>
                    <a:cubicBezTo>
                      <a:pt x="51" y="79"/>
                      <a:pt x="51" y="79"/>
                      <a:pt x="51" y="79"/>
                    </a:cubicBezTo>
                    <a:cubicBezTo>
                      <a:pt x="51" y="93"/>
                      <a:pt x="54" y="104"/>
                      <a:pt x="60" y="111"/>
                    </a:cubicBezTo>
                    <a:cubicBezTo>
                      <a:pt x="66" y="118"/>
                      <a:pt x="75" y="121"/>
                      <a:pt x="87" y="121"/>
                    </a:cubicBezTo>
                    <a:cubicBezTo>
                      <a:pt x="92" y="121"/>
                      <a:pt x="97" y="120"/>
                      <a:pt x="101" y="118"/>
                    </a:cubicBezTo>
                    <a:cubicBezTo>
                      <a:pt x="105" y="117"/>
                      <a:pt x="109" y="114"/>
                      <a:pt x="112" y="110"/>
                    </a:cubicBezTo>
                    <a:cubicBezTo>
                      <a:pt x="115" y="107"/>
                      <a:pt x="117" y="102"/>
                      <a:pt x="119" y="97"/>
                    </a:cubicBezTo>
                    <a:cubicBezTo>
                      <a:pt x="120" y="91"/>
                      <a:pt x="121" y="85"/>
                      <a:pt x="121" y="77"/>
                    </a:cubicBezTo>
                    <a:cubicBezTo>
                      <a:pt x="121" y="64"/>
                      <a:pt x="120" y="51"/>
                      <a:pt x="117" y="38"/>
                    </a:cubicBezTo>
                    <a:cubicBezTo>
                      <a:pt x="114" y="25"/>
                      <a:pt x="109" y="13"/>
                      <a:pt x="104" y="0"/>
                    </a:cubicBezTo>
                    <a:cubicBezTo>
                      <a:pt x="138" y="0"/>
                      <a:pt x="138" y="0"/>
                      <a:pt x="138" y="0"/>
                    </a:cubicBezTo>
                    <a:cubicBezTo>
                      <a:pt x="144" y="12"/>
                      <a:pt x="148" y="24"/>
                      <a:pt x="150" y="37"/>
                    </a:cubicBezTo>
                    <a:cubicBezTo>
                      <a:pt x="153" y="49"/>
                      <a:pt x="154" y="62"/>
                      <a:pt x="154" y="75"/>
                    </a:cubicBezTo>
                    <a:cubicBezTo>
                      <a:pt x="154" y="87"/>
                      <a:pt x="153" y="97"/>
                      <a:pt x="150" y="106"/>
                    </a:cubicBezTo>
                    <a:cubicBezTo>
                      <a:pt x="147" y="115"/>
                      <a:pt x="142" y="123"/>
                      <a:pt x="136" y="129"/>
                    </a:cubicBezTo>
                    <a:cubicBezTo>
                      <a:pt x="130" y="135"/>
                      <a:pt x="123" y="140"/>
                      <a:pt x="114" y="143"/>
                    </a:cubicBezTo>
                    <a:cubicBezTo>
                      <a:pt x="106" y="146"/>
                      <a:pt x="96" y="148"/>
                      <a:pt x="86" y="148"/>
                    </a:cubicBezTo>
                    <a:cubicBezTo>
                      <a:pt x="73" y="148"/>
                      <a:pt x="63" y="146"/>
                      <a:pt x="54" y="142"/>
                    </a:cubicBezTo>
                    <a:cubicBezTo>
                      <a:pt x="46" y="139"/>
                      <a:pt x="39" y="134"/>
                      <a:pt x="34" y="128"/>
                    </a:cubicBezTo>
                    <a:cubicBezTo>
                      <a:pt x="28" y="122"/>
                      <a:pt x="24" y="115"/>
                      <a:pt x="22" y="107"/>
                    </a:cubicBezTo>
                    <a:cubicBezTo>
                      <a:pt x="20" y="99"/>
                      <a:pt x="18" y="91"/>
                      <a:pt x="18" y="82"/>
                    </a:cubicBezTo>
                    <a:cubicBezTo>
                      <a:pt x="18" y="45"/>
                      <a:pt x="18" y="45"/>
                      <a:pt x="18" y="45"/>
                    </a:cubicBezTo>
                    <a:cubicBezTo>
                      <a:pt x="18" y="38"/>
                      <a:pt x="18" y="33"/>
                      <a:pt x="16" y="30"/>
                    </a:cubicBezTo>
                    <a:cubicBezTo>
                      <a:pt x="14" y="27"/>
                      <a:pt x="11" y="25"/>
                      <a:pt x="8" y="25"/>
                    </a:cubicBezTo>
                    <a:cubicBezTo>
                      <a:pt x="7" y="25"/>
                      <a:pt x="5" y="25"/>
                      <a:pt x="4" y="26"/>
                    </a:cubicBezTo>
                    <a:cubicBezTo>
                      <a:pt x="3" y="26"/>
                      <a:pt x="1" y="26"/>
                      <a:pt x="0" y="26"/>
                    </a:cubicBezTo>
                    <a:cubicBezTo>
                      <a:pt x="0" y="3"/>
                      <a:pt x="0" y="3"/>
                      <a:pt x="0" y="3"/>
                    </a:cubicBezTo>
                    <a:cubicBezTo>
                      <a:pt x="2" y="2"/>
                      <a:pt x="5" y="1"/>
                      <a:pt x="8" y="0"/>
                    </a:cubicBezTo>
                    <a:cubicBezTo>
                      <a:pt x="11" y="0"/>
                      <a:pt x="15" y="0"/>
                      <a:pt x="20"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9" name="Freeform 24">
                <a:extLst>
                  <a:ext uri="{FF2B5EF4-FFF2-40B4-BE49-F238E27FC236}">
                    <a16:creationId xmlns:a16="http://schemas.microsoft.com/office/drawing/2014/main" id="{D7BE4070-5E96-47FD-8F27-CC3E45B4C568}"/>
                  </a:ext>
                </a:extLst>
              </p:cNvPr>
              <p:cNvSpPr>
                <a:spLocks/>
              </p:cNvSpPr>
              <p:nvPr/>
            </p:nvSpPr>
            <p:spPr bwMode="black">
              <a:xfrm>
                <a:off x="7904508" y="5010511"/>
                <a:ext cx="126080" cy="171618"/>
              </a:xfrm>
              <a:custGeom>
                <a:avLst/>
                <a:gdLst/>
                <a:ahLst/>
                <a:cxnLst>
                  <a:cxn ang="0">
                    <a:pos x="151" y="214"/>
                  </a:cxn>
                  <a:cxn ang="0">
                    <a:pos x="142" y="214"/>
                  </a:cxn>
                  <a:cxn ang="0">
                    <a:pos x="127" y="212"/>
                  </a:cxn>
                  <a:cxn ang="0">
                    <a:pos x="115" y="204"/>
                  </a:cxn>
                  <a:cxn ang="0">
                    <a:pos x="105" y="190"/>
                  </a:cxn>
                  <a:cxn ang="0">
                    <a:pos x="95" y="170"/>
                  </a:cxn>
                  <a:cxn ang="0">
                    <a:pos x="77" y="128"/>
                  </a:cxn>
                  <a:cxn ang="0">
                    <a:pos x="36" y="212"/>
                  </a:cxn>
                  <a:cxn ang="0">
                    <a:pos x="0" y="212"/>
                  </a:cxn>
                  <a:cxn ang="0">
                    <a:pos x="63" y="99"/>
                  </a:cxn>
                  <a:cxn ang="0">
                    <a:pos x="41" y="51"/>
                  </a:cxn>
                  <a:cxn ang="0">
                    <a:pos x="30" y="32"/>
                  </a:cxn>
                  <a:cxn ang="0">
                    <a:pos x="18" y="26"/>
                  </a:cxn>
                  <a:cxn ang="0">
                    <a:pos x="9" y="28"/>
                  </a:cxn>
                  <a:cxn ang="0">
                    <a:pos x="9" y="2"/>
                  </a:cxn>
                  <a:cxn ang="0">
                    <a:pos x="16" y="0"/>
                  </a:cxn>
                  <a:cxn ang="0">
                    <a:pos x="24" y="0"/>
                  </a:cxn>
                  <a:cxn ang="0">
                    <a:pos x="37" y="2"/>
                  </a:cxn>
                  <a:cxn ang="0">
                    <a:pos x="47" y="7"/>
                  </a:cxn>
                  <a:cxn ang="0">
                    <a:pos x="55" y="16"/>
                  </a:cxn>
                  <a:cxn ang="0">
                    <a:pos x="63" y="30"/>
                  </a:cxn>
                  <a:cxn ang="0">
                    <a:pos x="80" y="71"/>
                  </a:cxn>
                  <a:cxn ang="0">
                    <a:pos x="112" y="3"/>
                  </a:cxn>
                  <a:cxn ang="0">
                    <a:pos x="148" y="3"/>
                  </a:cxn>
                  <a:cxn ang="0">
                    <a:pos x="95" y="100"/>
                  </a:cxn>
                  <a:cxn ang="0">
                    <a:pos x="122" y="161"/>
                  </a:cxn>
                  <a:cxn ang="0">
                    <a:pos x="134" y="181"/>
                  </a:cxn>
                  <a:cxn ang="0">
                    <a:pos x="148" y="188"/>
                  </a:cxn>
                  <a:cxn ang="0">
                    <a:pos x="153" y="188"/>
                  </a:cxn>
                  <a:cxn ang="0">
                    <a:pos x="157" y="187"/>
                  </a:cxn>
                  <a:cxn ang="0">
                    <a:pos x="157" y="212"/>
                  </a:cxn>
                  <a:cxn ang="0">
                    <a:pos x="151" y="214"/>
                  </a:cxn>
                </a:cxnLst>
                <a:rect l="0" t="0" r="r" b="b"/>
                <a:pathLst>
                  <a:path w="157" h="214">
                    <a:moveTo>
                      <a:pt x="151" y="214"/>
                    </a:moveTo>
                    <a:cubicBezTo>
                      <a:pt x="148" y="214"/>
                      <a:pt x="145" y="214"/>
                      <a:pt x="142" y="214"/>
                    </a:cubicBezTo>
                    <a:cubicBezTo>
                      <a:pt x="137" y="214"/>
                      <a:pt x="132" y="214"/>
                      <a:pt x="127" y="212"/>
                    </a:cubicBezTo>
                    <a:cubicBezTo>
                      <a:pt x="123" y="210"/>
                      <a:pt x="119" y="208"/>
                      <a:pt x="115" y="204"/>
                    </a:cubicBezTo>
                    <a:cubicBezTo>
                      <a:pt x="112" y="200"/>
                      <a:pt x="108" y="196"/>
                      <a:pt x="105" y="190"/>
                    </a:cubicBezTo>
                    <a:cubicBezTo>
                      <a:pt x="102" y="185"/>
                      <a:pt x="98" y="178"/>
                      <a:pt x="95" y="170"/>
                    </a:cubicBezTo>
                    <a:cubicBezTo>
                      <a:pt x="77" y="128"/>
                      <a:pt x="77" y="128"/>
                      <a:pt x="77" y="128"/>
                    </a:cubicBezTo>
                    <a:cubicBezTo>
                      <a:pt x="36" y="212"/>
                      <a:pt x="36" y="212"/>
                      <a:pt x="36" y="212"/>
                    </a:cubicBezTo>
                    <a:cubicBezTo>
                      <a:pt x="0" y="212"/>
                      <a:pt x="0" y="212"/>
                      <a:pt x="0" y="212"/>
                    </a:cubicBezTo>
                    <a:cubicBezTo>
                      <a:pt x="63" y="99"/>
                      <a:pt x="63" y="99"/>
                      <a:pt x="63" y="99"/>
                    </a:cubicBezTo>
                    <a:cubicBezTo>
                      <a:pt x="41" y="51"/>
                      <a:pt x="41" y="51"/>
                      <a:pt x="41" y="51"/>
                    </a:cubicBezTo>
                    <a:cubicBezTo>
                      <a:pt x="37" y="42"/>
                      <a:pt x="33" y="36"/>
                      <a:pt x="30" y="32"/>
                    </a:cubicBezTo>
                    <a:cubicBezTo>
                      <a:pt x="27" y="28"/>
                      <a:pt x="23" y="26"/>
                      <a:pt x="18" y="26"/>
                    </a:cubicBezTo>
                    <a:cubicBezTo>
                      <a:pt x="15" y="26"/>
                      <a:pt x="12" y="26"/>
                      <a:pt x="9" y="28"/>
                    </a:cubicBezTo>
                    <a:cubicBezTo>
                      <a:pt x="9" y="2"/>
                      <a:pt x="9" y="2"/>
                      <a:pt x="9" y="2"/>
                    </a:cubicBezTo>
                    <a:cubicBezTo>
                      <a:pt x="11" y="1"/>
                      <a:pt x="13" y="1"/>
                      <a:pt x="16" y="0"/>
                    </a:cubicBezTo>
                    <a:cubicBezTo>
                      <a:pt x="19" y="0"/>
                      <a:pt x="21" y="0"/>
                      <a:pt x="24" y="0"/>
                    </a:cubicBezTo>
                    <a:cubicBezTo>
                      <a:pt x="29" y="0"/>
                      <a:pt x="33" y="0"/>
                      <a:pt x="37" y="2"/>
                    </a:cubicBezTo>
                    <a:cubicBezTo>
                      <a:pt x="40" y="3"/>
                      <a:pt x="44" y="5"/>
                      <a:pt x="47" y="7"/>
                    </a:cubicBezTo>
                    <a:cubicBezTo>
                      <a:pt x="50" y="10"/>
                      <a:pt x="53" y="13"/>
                      <a:pt x="55" y="16"/>
                    </a:cubicBezTo>
                    <a:cubicBezTo>
                      <a:pt x="58" y="20"/>
                      <a:pt x="60" y="25"/>
                      <a:pt x="63" y="30"/>
                    </a:cubicBezTo>
                    <a:cubicBezTo>
                      <a:pt x="80" y="71"/>
                      <a:pt x="80" y="71"/>
                      <a:pt x="80" y="71"/>
                    </a:cubicBezTo>
                    <a:cubicBezTo>
                      <a:pt x="112" y="3"/>
                      <a:pt x="112" y="3"/>
                      <a:pt x="112" y="3"/>
                    </a:cubicBezTo>
                    <a:cubicBezTo>
                      <a:pt x="148" y="3"/>
                      <a:pt x="148" y="3"/>
                      <a:pt x="148" y="3"/>
                    </a:cubicBezTo>
                    <a:cubicBezTo>
                      <a:pt x="95" y="100"/>
                      <a:pt x="95" y="100"/>
                      <a:pt x="95" y="100"/>
                    </a:cubicBezTo>
                    <a:cubicBezTo>
                      <a:pt x="122" y="161"/>
                      <a:pt x="122" y="161"/>
                      <a:pt x="122" y="161"/>
                    </a:cubicBezTo>
                    <a:cubicBezTo>
                      <a:pt x="126" y="169"/>
                      <a:pt x="130" y="176"/>
                      <a:pt x="134" y="181"/>
                    </a:cubicBezTo>
                    <a:cubicBezTo>
                      <a:pt x="138" y="186"/>
                      <a:pt x="143" y="188"/>
                      <a:pt x="148" y="188"/>
                    </a:cubicBezTo>
                    <a:cubicBezTo>
                      <a:pt x="150" y="188"/>
                      <a:pt x="152" y="188"/>
                      <a:pt x="153" y="188"/>
                    </a:cubicBezTo>
                    <a:cubicBezTo>
                      <a:pt x="154" y="188"/>
                      <a:pt x="155" y="187"/>
                      <a:pt x="157" y="187"/>
                    </a:cubicBezTo>
                    <a:cubicBezTo>
                      <a:pt x="157" y="212"/>
                      <a:pt x="157" y="212"/>
                      <a:pt x="157" y="212"/>
                    </a:cubicBezTo>
                    <a:cubicBezTo>
                      <a:pt x="155" y="213"/>
                      <a:pt x="153" y="213"/>
                      <a:pt x="151" y="21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0" name="Freeform 25">
                <a:extLst>
                  <a:ext uri="{FF2B5EF4-FFF2-40B4-BE49-F238E27FC236}">
                    <a16:creationId xmlns:a16="http://schemas.microsoft.com/office/drawing/2014/main" id="{3CE6B819-9F59-4CA1-A3A1-D910D529718C}"/>
                  </a:ext>
                </a:extLst>
              </p:cNvPr>
              <p:cNvSpPr>
                <a:spLocks noEditPoints="1"/>
              </p:cNvSpPr>
              <p:nvPr/>
            </p:nvSpPr>
            <p:spPr bwMode="black">
              <a:xfrm>
                <a:off x="8026510" y="5010511"/>
                <a:ext cx="131857" cy="121322"/>
              </a:xfrm>
              <a:custGeom>
                <a:avLst/>
                <a:gdLst/>
                <a:ahLst/>
                <a:cxnLst>
                  <a:cxn ang="0">
                    <a:pos x="156" y="148"/>
                  </a:cxn>
                  <a:cxn ang="0">
                    <a:pos x="145" y="149"/>
                  </a:cxn>
                  <a:cxn ang="0">
                    <a:pos x="134" y="147"/>
                  </a:cxn>
                  <a:cxn ang="0">
                    <a:pos x="126" y="140"/>
                  </a:cxn>
                  <a:cxn ang="0">
                    <a:pos x="120" y="128"/>
                  </a:cxn>
                  <a:cxn ang="0">
                    <a:pos x="114" y="109"/>
                  </a:cxn>
                  <a:cxn ang="0">
                    <a:pos x="114" y="109"/>
                  </a:cxn>
                  <a:cxn ang="0">
                    <a:pos x="102" y="128"/>
                  </a:cxn>
                  <a:cxn ang="0">
                    <a:pos x="90" y="141"/>
                  </a:cxn>
                  <a:cxn ang="0">
                    <a:pos x="74" y="148"/>
                  </a:cxn>
                  <a:cxn ang="0">
                    <a:pos x="56" y="151"/>
                  </a:cxn>
                  <a:cxn ang="0">
                    <a:pos x="32" y="145"/>
                  </a:cxn>
                  <a:cxn ang="0">
                    <a:pos x="15" y="131"/>
                  </a:cxn>
                  <a:cxn ang="0">
                    <a:pos x="3" y="109"/>
                  </a:cxn>
                  <a:cxn ang="0">
                    <a:pos x="0" y="80"/>
                  </a:cxn>
                  <a:cxn ang="0">
                    <a:pos x="4" y="48"/>
                  </a:cxn>
                  <a:cxn ang="0">
                    <a:pos x="17" y="23"/>
                  </a:cxn>
                  <a:cxn ang="0">
                    <a:pos x="37" y="6"/>
                  </a:cxn>
                  <a:cxn ang="0">
                    <a:pos x="65" y="0"/>
                  </a:cxn>
                  <a:cxn ang="0">
                    <a:pos x="83" y="2"/>
                  </a:cxn>
                  <a:cxn ang="0">
                    <a:pos x="97" y="10"/>
                  </a:cxn>
                  <a:cxn ang="0">
                    <a:pos x="108" y="21"/>
                  </a:cxn>
                  <a:cxn ang="0">
                    <a:pos x="116" y="37"/>
                  </a:cxn>
                  <a:cxn ang="0">
                    <a:pos x="117" y="37"/>
                  </a:cxn>
                  <a:cxn ang="0">
                    <a:pos x="128" y="3"/>
                  </a:cxn>
                  <a:cxn ang="0">
                    <a:pos x="162" y="3"/>
                  </a:cxn>
                  <a:cxn ang="0">
                    <a:pos x="158" y="12"/>
                  </a:cxn>
                  <a:cxn ang="0">
                    <a:pos x="153" y="24"/>
                  </a:cxn>
                  <a:cxn ang="0">
                    <a:pos x="147" y="39"/>
                  </a:cxn>
                  <a:cxn ang="0">
                    <a:pos x="141" y="54"/>
                  </a:cxn>
                  <a:cxn ang="0">
                    <a:pos x="135" y="67"/>
                  </a:cxn>
                  <a:cxn ang="0">
                    <a:pos x="132" y="76"/>
                  </a:cxn>
                  <a:cxn ang="0">
                    <a:pos x="138" y="99"/>
                  </a:cxn>
                  <a:cxn ang="0">
                    <a:pos x="143" y="114"/>
                  </a:cxn>
                  <a:cxn ang="0">
                    <a:pos x="148" y="121"/>
                  </a:cxn>
                  <a:cxn ang="0">
                    <a:pos x="154" y="123"/>
                  </a:cxn>
                  <a:cxn ang="0">
                    <a:pos x="159" y="123"/>
                  </a:cxn>
                  <a:cxn ang="0">
                    <a:pos x="164" y="121"/>
                  </a:cxn>
                  <a:cxn ang="0">
                    <a:pos x="164" y="146"/>
                  </a:cxn>
                  <a:cxn ang="0">
                    <a:pos x="156" y="148"/>
                  </a:cxn>
                  <a:cxn ang="0">
                    <a:pos x="33" y="78"/>
                  </a:cxn>
                  <a:cxn ang="0">
                    <a:pos x="41" y="113"/>
                  </a:cxn>
                  <a:cxn ang="0">
                    <a:pos x="64" y="125"/>
                  </a:cxn>
                  <a:cxn ang="0">
                    <a:pos x="77" y="121"/>
                  </a:cxn>
                  <a:cxn ang="0">
                    <a:pos x="87" y="112"/>
                  </a:cxn>
                  <a:cxn ang="0">
                    <a:pos x="95" y="98"/>
                  </a:cxn>
                  <a:cxn ang="0">
                    <a:pos x="102" y="82"/>
                  </a:cxn>
                  <a:cxn ang="0">
                    <a:pos x="105" y="74"/>
                  </a:cxn>
                  <a:cxn ang="0">
                    <a:pos x="99" y="54"/>
                  </a:cxn>
                  <a:cxn ang="0">
                    <a:pos x="91" y="39"/>
                  </a:cxn>
                  <a:cxn ang="0">
                    <a:pos x="82" y="29"/>
                  </a:cxn>
                  <a:cxn ang="0">
                    <a:pos x="69" y="26"/>
                  </a:cxn>
                  <a:cxn ang="0">
                    <a:pos x="54" y="29"/>
                  </a:cxn>
                  <a:cxn ang="0">
                    <a:pos x="43" y="40"/>
                  </a:cxn>
                  <a:cxn ang="0">
                    <a:pos x="36" y="57"/>
                  </a:cxn>
                  <a:cxn ang="0">
                    <a:pos x="33" y="78"/>
                  </a:cxn>
                </a:cxnLst>
                <a:rect l="0" t="0" r="r" b="b"/>
                <a:pathLst>
                  <a:path w="164" h="151">
                    <a:moveTo>
                      <a:pt x="156" y="148"/>
                    </a:moveTo>
                    <a:cubicBezTo>
                      <a:pt x="153" y="149"/>
                      <a:pt x="149" y="149"/>
                      <a:pt x="145" y="149"/>
                    </a:cubicBezTo>
                    <a:cubicBezTo>
                      <a:pt x="141" y="149"/>
                      <a:pt x="137" y="148"/>
                      <a:pt x="134" y="147"/>
                    </a:cubicBezTo>
                    <a:cubicBezTo>
                      <a:pt x="131" y="146"/>
                      <a:pt x="129" y="143"/>
                      <a:pt x="126" y="140"/>
                    </a:cubicBezTo>
                    <a:cubicBezTo>
                      <a:pt x="124" y="137"/>
                      <a:pt x="122" y="133"/>
                      <a:pt x="120" y="128"/>
                    </a:cubicBezTo>
                    <a:cubicBezTo>
                      <a:pt x="118" y="123"/>
                      <a:pt x="116" y="117"/>
                      <a:pt x="114" y="109"/>
                    </a:cubicBezTo>
                    <a:cubicBezTo>
                      <a:pt x="114" y="109"/>
                      <a:pt x="114" y="109"/>
                      <a:pt x="114" y="109"/>
                    </a:cubicBezTo>
                    <a:cubicBezTo>
                      <a:pt x="110" y="117"/>
                      <a:pt x="106" y="123"/>
                      <a:pt x="102" y="128"/>
                    </a:cubicBezTo>
                    <a:cubicBezTo>
                      <a:pt x="99" y="133"/>
                      <a:pt x="94" y="137"/>
                      <a:pt x="90" y="141"/>
                    </a:cubicBezTo>
                    <a:cubicBezTo>
                      <a:pt x="85" y="144"/>
                      <a:pt x="80" y="147"/>
                      <a:pt x="74" y="148"/>
                    </a:cubicBezTo>
                    <a:cubicBezTo>
                      <a:pt x="69" y="150"/>
                      <a:pt x="63" y="151"/>
                      <a:pt x="56" y="151"/>
                    </a:cubicBezTo>
                    <a:cubicBezTo>
                      <a:pt x="47" y="151"/>
                      <a:pt x="39" y="149"/>
                      <a:pt x="32" y="145"/>
                    </a:cubicBezTo>
                    <a:cubicBezTo>
                      <a:pt x="25" y="142"/>
                      <a:pt x="19" y="137"/>
                      <a:pt x="15" y="131"/>
                    </a:cubicBezTo>
                    <a:cubicBezTo>
                      <a:pt x="10" y="125"/>
                      <a:pt x="6" y="117"/>
                      <a:pt x="3" y="109"/>
                    </a:cubicBezTo>
                    <a:cubicBezTo>
                      <a:pt x="1" y="100"/>
                      <a:pt x="0" y="91"/>
                      <a:pt x="0" y="80"/>
                    </a:cubicBezTo>
                    <a:cubicBezTo>
                      <a:pt x="0" y="68"/>
                      <a:pt x="1" y="58"/>
                      <a:pt x="4" y="48"/>
                    </a:cubicBezTo>
                    <a:cubicBezTo>
                      <a:pt x="7" y="38"/>
                      <a:pt x="11" y="30"/>
                      <a:pt x="17" y="23"/>
                    </a:cubicBezTo>
                    <a:cubicBezTo>
                      <a:pt x="22" y="15"/>
                      <a:pt x="29" y="10"/>
                      <a:pt x="37" y="6"/>
                    </a:cubicBezTo>
                    <a:cubicBezTo>
                      <a:pt x="45" y="2"/>
                      <a:pt x="54" y="0"/>
                      <a:pt x="65" y="0"/>
                    </a:cubicBezTo>
                    <a:cubicBezTo>
                      <a:pt x="72" y="0"/>
                      <a:pt x="78" y="1"/>
                      <a:pt x="83" y="2"/>
                    </a:cubicBezTo>
                    <a:cubicBezTo>
                      <a:pt x="89" y="4"/>
                      <a:pt x="93" y="7"/>
                      <a:pt x="97" y="10"/>
                    </a:cubicBezTo>
                    <a:cubicBezTo>
                      <a:pt x="102" y="13"/>
                      <a:pt x="105" y="17"/>
                      <a:pt x="108" y="21"/>
                    </a:cubicBezTo>
                    <a:cubicBezTo>
                      <a:pt x="111" y="26"/>
                      <a:pt x="114" y="31"/>
                      <a:pt x="116" y="37"/>
                    </a:cubicBezTo>
                    <a:cubicBezTo>
                      <a:pt x="117" y="37"/>
                      <a:pt x="117" y="37"/>
                      <a:pt x="117" y="37"/>
                    </a:cubicBezTo>
                    <a:cubicBezTo>
                      <a:pt x="128" y="3"/>
                      <a:pt x="128" y="3"/>
                      <a:pt x="128" y="3"/>
                    </a:cubicBezTo>
                    <a:cubicBezTo>
                      <a:pt x="162" y="3"/>
                      <a:pt x="162" y="3"/>
                      <a:pt x="162" y="3"/>
                    </a:cubicBezTo>
                    <a:cubicBezTo>
                      <a:pt x="161" y="5"/>
                      <a:pt x="160" y="8"/>
                      <a:pt x="158" y="12"/>
                    </a:cubicBezTo>
                    <a:cubicBezTo>
                      <a:pt x="157" y="15"/>
                      <a:pt x="155" y="20"/>
                      <a:pt x="153" y="24"/>
                    </a:cubicBezTo>
                    <a:cubicBezTo>
                      <a:pt x="151" y="29"/>
                      <a:pt x="149" y="34"/>
                      <a:pt x="147" y="39"/>
                    </a:cubicBezTo>
                    <a:cubicBezTo>
                      <a:pt x="145" y="44"/>
                      <a:pt x="143" y="49"/>
                      <a:pt x="141" y="54"/>
                    </a:cubicBezTo>
                    <a:cubicBezTo>
                      <a:pt x="139" y="59"/>
                      <a:pt x="137" y="63"/>
                      <a:pt x="135" y="67"/>
                    </a:cubicBezTo>
                    <a:cubicBezTo>
                      <a:pt x="134" y="71"/>
                      <a:pt x="133" y="74"/>
                      <a:pt x="132" y="76"/>
                    </a:cubicBezTo>
                    <a:cubicBezTo>
                      <a:pt x="134" y="85"/>
                      <a:pt x="136" y="93"/>
                      <a:pt x="138" y="99"/>
                    </a:cubicBezTo>
                    <a:cubicBezTo>
                      <a:pt x="139" y="105"/>
                      <a:pt x="141" y="110"/>
                      <a:pt x="143" y="114"/>
                    </a:cubicBezTo>
                    <a:cubicBezTo>
                      <a:pt x="145" y="117"/>
                      <a:pt x="146" y="120"/>
                      <a:pt x="148" y="121"/>
                    </a:cubicBezTo>
                    <a:cubicBezTo>
                      <a:pt x="150" y="123"/>
                      <a:pt x="152" y="123"/>
                      <a:pt x="154" y="123"/>
                    </a:cubicBezTo>
                    <a:cubicBezTo>
                      <a:pt x="155" y="123"/>
                      <a:pt x="157" y="123"/>
                      <a:pt x="159" y="123"/>
                    </a:cubicBezTo>
                    <a:cubicBezTo>
                      <a:pt x="160" y="123"/>
                      <a:pt x="162" y="122"/>
                      <a:pt x="164" y="121"/>
                    </a:cubicBezTo>
                    <a:cubicBezTo>
                      <a:pt x="164" y="146"/>
                      <a:pt x="164" y="146"/>
                      <a:pt x="164" y="146"/>
                    </a:cubicBezTo>
                    <a:cubicBezTo>
                      <a:pt x="162" y="147"/>
                      <a:pt x="159" y="147"/>
                      <a:pt x="156" y="148"/>
                    </a:cubicBezTo>
                    <a:close/>
                    <a:moveTo>
                      <a:pt x="33" y="78"/>
                    </a:moveTo>
                    <a:cubicBezTo>
                      <a:pt x="33" y="94"/>
                      <a:pt x="36" y="105"/>
                      <a:pt x="41" y="113"/>
                    </a:cubicBezTo>
                    <a:cubicBezTo>
                      <a:pt x="47" y="121"/>
                      <a:pt x="55" y="125"/>
                      <a:pt x="64" y="125"/>
                    </a:cubicBezTo>
                    <a:cubicBezTo>
                      <a:pt x="69" y="125"/>
                      <a:pt x="73" y="123"/>
                      <a:pt x="77" y="121"/>
                    </a:cubicBezTo>
                    <a:cubicBezTo>
                      <a:pt x="80" y="119"/>
                      <a:pt x="84" y="116"/>
                      <a:pt x="87" y="112"/>
                    </a:cubicBezTo>
                    <a:cubicBezTo>
                      <a:pt x="90" y="108"/>
                      <a:pt x="93" y="103"/>
                      <a:pt x="95" y="98"/>
                    </a:cubicBezTo>
                    <a:cubicBezTo>
                      <a:pt x="98" y="93"/>
                      <a:pt x="100" y="88"/>
                      <a:pt x="102" y="82"/>
                    </a:cubicBezTo>
                    <a:cubicBezTo>
                      <a:pt x="105" y="74"/>
                      <a:pt x="105" y="74"/>
                      <a:pt x="105" y="74"/>
                    </a:cubicBezTo>
                    <a:cubicBezTo>
                      <a:pt x="103" y="67"/>
                      <a:pt x="101" y="60"/>
                      <a:pt x="99" y="54"/>
                    </a:cubicBezTo>
                    <a:cubicBezTo>
                      <a:pt x="97" y="48"/>
                      <a:pt x="94" y="43"/>
                      <a:pt x="91" y="39"/>
                    </a:cubicBezTo>
                    <a:cubicBezTo>
                      <a:pt x="89" y="35"/>
                      <a:pt x="85" y="32"/>
                      <a:pt x="82" y="29"/>
                    </a:cubicBezTo>
                    <a:cubicBezTo>
                      <a:pt x="78" y="27"/>
                      <a:pt x="74" y="26"/>
                      <a:pt x="69" y="26"/>
                    </a:cubicBezTo>
                    <a:cubicBezTo>
                      <a:pt x="64" y="26"/>
                      <a:pt x="59" y="27"/>
                      <a:pt x="54" y="29"/>
                    </a:cubicBezTo>
                    <a:cubicBezTo>
                      <a:pt x="50" y="32"/>
                      <a:pt x="46" y="35"/>
                      <a:pt x="43" y="40"/>
                    </a:cubicBezTo>
                    <a:cubicBezTo>
                      <a:pt x="40" y="44"/>
                      <a:pt x="37" y="50"/>
                      <a:pt x="36" y="57"/>
                    </a:cubicBezTo>
                    <a:cubicBezTo>
                      <a:pt x="34" y="63"/>
                      <a:pt x="33" y="70"/>
                      <a:pt x="33" y="7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1" name="Freeform 26">
                <a:extLst>
                  <a:ext uri="{FF2B5EF4-FFF2-40B4-BE49-F238E27FC236}">
                    <a16:creationId xmlns:a16="http://schemas.microsoft.com/office/drawing/2014/main" id="{164E183E-733E-4C7D-A1BD-2DC13CA73547}"/>
                  </a:ext>
                </a:extLst>
              </p:cNvPr>
              <p:cNvSpPr>
                <a:spLocks noEditPoints="1"/>
              </p:cNvSpPr>
              <p:nvPr/>
            </p:nvSpPr>
            <p:spPr bwMode="black">
              <a:xfrm>
                <a:off x="8170941" y="5010511"/>
                <a:ext cx="113166" cy="162783"/>
              </a:xfrm>
              <a:custGeom>
                <a:avLst/>
                <a:gdLst/>
                <a:ahLst/>
                <a:cxnLst>
                  <a:cxn ang="0">
                    <a:pos x="141" y="73"/>
                  </a:cxn>
                  <a:cxn ang="0">
                    <a:pos x="136" y="105"/>
                  </a:cxn>
                  <a:cxn ang="0">
                    <a:pos x="123" y="129"/>
                  </a:cxn>
                  <a:cxn ang="0">
                    <a:pos x="103" y="145"/>
                  </a:cxn>
                  <a:cxn ang="0">
                    <a:pos x="76" y="151"/>
                  </a:cxn>
                  <a:cxn ang="0">
                    <a:pos x="50" y="146"/>
                  </a:cxn>
                  <a:cxn ang="0">
                    <a:pos x="32" y="135"/>
                  </a:cxn>
                  <a:cxn ang="0">
                    <a:pos x="32" y="135"/>
                  </a:cxn>
                  <a:cxn ang="0">
                    <a:pos x="32" y="203"/>
                  </a:cxn>
                  <a:cxn ang="0">
                    <a:pos x="0" y="203"/>
                  </a:cxn>
                  <a:cxn ang="0">
                    <a:pos x="0" y="74"/>
                  </a:cxn>
                  <a:cxn ang="0">
                    <a:pos x="4" y="44"/>
                  </a:cxn>
                  <a:cxn ang="0">
                    <a:pos x="17" y="20"/>
                  </a:cxn>
                  <a:cxn ang="0">
                    <a:pos x="39" y="5"/>
                  </a:cxn>
                  <a:cxn ang="0">
                    <a:pos x="70" y="0"/>
                  </a:cxn>
                  <a:cxn ang="0">
                    <a:pos x="100" y="5"/>
                  </a:cxn>
                  <a:cxn ang="0">
                    <a:pos x="123" y="21"/>
                  </a:cxn>
                  <a:cxn ang="0">
                    <a:pos x="136" y="44"/>
                  </a:cxn>
                  <a:cxn ang="0">
                    <a:pos x="141" y="73"/>
                  </a:cxn>
                  <a:cxn ang="0">
                    <a:pos x="107" y="73"/>
                  </a:cxn>
                  <a:cxn ang="0">
                    <a:pos x="105" y="54"/>
                  </a:cxn>
                  <a:cxn ang="0">
                    <a:pos x="97" y="39"/>
                  </a:cxn>
                  <a:cxn ang="0">
                    <a:pos x="85" y="30"/>
                  </a:cxn>
                  <a:cxn ang="0">
                    <a:pos x="69" y="26"/>
                  </a:cxn>
                  <a:cxn ang="0">
                    <a:pos x="52" y="30"/>
                  </a:cxn>
                  <a:cxn ang="0">
                    <a:pos x="40" y="40"/>
                  </a:cxn>
                  <a:cxn ang="0">
                    <a:pos x="34" y="53"/>
                  </a:cxn>
                  <a:cxn ang="0">
                    <a:pos x="32" y="70"/>
                  </a:cxn>
                  <a:cxn ang="0">
                    <a:pos x="32" y="108"/>
                  </a:cxn>
                  <a:cxn ang="0">
                    <a:pos x="39" y="114"/>
                  </a:cxn>
                  <a:cxn ang="0">
                    <a:pos x="48" y="120"/>
                  </a:cxn>
                  <a:cxn ang="0">
                    <a:pos x="58" y="123"/>
                  </a:cxn>
                  <a:cxn ang="0">
                    <a:pos x="68" y="124"/>
                  </a:cxn>
                  <a:cxn ang="0">
                    <a:pos x="97" y="111"/>
                  </a:cxn>
                  <a:cxn ang="0">
                    <a:pos x="107" y="73"/>
                  </a:cxn>
                </a:cxnLst>
                <a:rect l="0" t="0" r="r" b="b"/>
                <a:pathLst>
                  <a:path w="141" h="203">
                    <a:moveTo>
                      <a:pt x="141" y="73"/>
                    </a:moveTo>
                    <a:cubicBezTo>
                      <a:pt x="141" y="85"/>
                      <a:pt x="139" y="95"/>
                      <a:pt x="136" y="105"/>
                    </a:cubicBezTo>
                    <a:cubicBezTo>
                      <a:pt x="133" y="114"/>
                      <a:pt x="129" y="123"/>
                      <a:pt x="123" y="129"/>
                    </a:cubicBezTo>
                    <a:cubicBezTo>
                      <a:pt x="117" y="136"/>
                      <a:pt x="111" y="141"/>
                      <a:pt x="103" y="145"/>
                    </a:cubicBezTo>
                    <a:cubicBezTo>
                      <a:pt x="94" y="149"/>
                      <a:pt x="85" y="151"/>
                      <a:pt x="76" y="151"/>
                    </a:cubicBezTo>
                    <a:cubicBezTo>
                      <a:pt x="66" y="151"/>
                      <a:pt x="58" y="149"/>
                      <a:pt x="50" y="146"/>
                    </a:cubicBezTo>
                    <a:cubicBezTo>
                      <a:pt x="43" y="144"/>
                      <a:pt x="37" y="140"/>
                      <a:pt x="32" y="135"/>
                    </a:cubicBezTo>
                    <a:cubicBezTo>
                      <a:pt x="32" y="135"/>
                      <a:pt x="32" y="135"/>
                      <a:pt x="32" y="135"/>
                    </a:cubicBezTo>
                    <a:cubicBezTo>
                      <a:pt x="32" y="203"/>
                      <a:pt x="32" y="203"/>
                      <a:pt x="32" y="203"/>
                    </a:cubicBezTo>
                    <a:cubicBezTo>
                      <a:pt x="0" y="203"/>
                      <a:pt x="0" y="203"/>
                      <a:pt x="0" y="203"/>
                    </a:cubicBezTo>
                    <a:cubicBezTo>
                      <a:pt x="0" y="74"/>
                      <a:pt x="0" y="74"/>
                      <a:pt x="0" y="74"/>
                    </a:cubicBezTo>
                    <a:cubicBezTo>
                      <a:pt x="0" y="63"/>
                      <a:pt x="1" y="53"/>
                      <a:pt x="4" y="44"/>
                    </a:cubicBezTo>
                    <a:cubicBezTo>
                      <a:pt x="7" y="34"/>
                      <a:pt x="11" y="27"/>
                      <a:pt x="17" y="20"/>
                    </a:cubicBezTo>
                    <a:cubicBezTo>
                      <a:pt x="23" y="14"/>
                      <a:pt x="30" y="9"/>
                      <a:pt x="39" y="5"/>
                    </a:cubicBezTo>
                    <a:cubicBezTo>
                      <a:pt x="48" y="2"/>
                      <a:pt x="58" y="0"/>
                      <a:pt x="70" y="0"/>
                    </a:cubicBezTo>
                    <a:cubicBezTo>
                      <a:pt x="81" y="0"/>
                      <a:pt x="91" y="2"/>
                      <a:pt x="100" y="5"/>
                    </a:cubicBezTo>
                    <a:cubicBezTo>
                      <a:pt x="109" y="9"/>
                      <a:pt x="116" y="14"/>
                      <a:pt x="123" y="21"/>
                    </a:cubicBezTo>
                    <a:cubicBezTo>
                      <a:pt x="129" y="27"/>
                      <a:pt x="133" y="35"/>
                      <a:pt x="136" y="44"/>
                    </a:cubicBezTo>
                    <a:cubicBezTo>
                      <a:pt x="139" y="53"/>
                      <a:pt x="141" y="62"/>
                      <a:pt x="141" y="73"/>
                    </a:cubicBezTo>
                    <a:close/>
                    <a:moveTo>
                      <a:pt x="107" y="73"/>
                    </a:moveTo>
                    <a:cubicBezTo>
                      <a:pt x="107" y="66"/>
                      <a:pt x="106" y="60"/>
                      <a:pt x="105" y="54"/>
                    </a:cubicBezTo>
                    <a:cubicBezTo>
                      <a:pt x="103" y="48"/>
                      <a:pt x="101" y="44"/>
                      <a:pt x="97" y="39"/>
                    </a:cubicBezTo>
                    <a:cubicBezTo>
                      <a:pt x="94" y="35"/>
                      <a:pt x="90" y="32"/>
                      <a:pt x="85" y="30"/>
                    </a:cubicBezTo>
                    <a:cubicBezTo>
                      <a:pt x="81" y="28"/>
                      <a:pt x="75" y="26"/>
                      <a:pt x="69" y="26"/>
                    </a:cubicBezTo>
                    <a:cubicBezTo>
                      <a:pt x="62" y="26"/>
                      <a:pt x="56" y="28"/>
                      <a:pt x="52" y="30"/>
                    </a:cubicBezTo>
                    <a:cubicBezTo>
                      <a:pt x="47" y="32"/>
                      <a:pt x="43" y="36"/>
                      <a:pt x="40" y="40"/>
                    </a:cubicBezTo>
                    <a:cubicBezTo>
                      <a:pt x="37" y="44"/>
                      <a:pt x="35" y="48"/>
                      <a:pt x="34" y="53"/>
                    </a:cubicBezTo>
                    <a:cubicBezTo>
                      <a:pt x="33" y="59"/>
                      <a:pt x="32" y="64"/>
                      <a:pt x="32" y="70"/>
                    </a:cubicBezTo>
                    <a:cubicBezTo>
                      <a:pt x="32" y="108"/>
                      <a:pt x="32" y="108"/>
                      <a:pt x="32" y="108"/>
                    </a:cubicBezTo>
                    <a:cubicBezTo>
                      <a:pt x="34" y="110"/>
                      <a:pt x="36" y="112"/>
                      <a:pt x="39" y="114"/>
                    </a:cubicBezTo>
                    <a:cubicBezTo>
                      <a:pt x="42" y="116"/>
                      <a:pt x="45" y="118"/>
                      <a:pt x="48" y="120"/>
                    </a:cubicBezTo>
                    <a:cubicBezTo>
                      <a:pt x="51" y="121"/>
                      <a:pt x="54" y="122"/>
                      <a:pt x="58" y="123"/>
                    </a:cubicBezTo>
                    <a:cubicBezTo>
                      <a:pt x="61" y="124"/>
                      <a:pt x="65" y="124"/>
                      <a:pt x="68" y="124"/>
                    </a:cubicBezTo>
                    <a:cubicBezTo>
                      <a:pt x="80" y="124"/>
                      <a:pt x="90" y="120"/>
                      <a:pt x="97" y="111"/>
                    </a:cubicBezTo>
                    <a:cubicBezTo>
                      <a:pt x="104" y="103"/>
                      <a:pt x="107" y="90"/>
                      <a:pt x="107" y="7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2" name="Freeform 27">
                <a:extLst>
                  <a:ext uri="{FF2B5EF4-FFF2-40B4-BE49-F238E27FC236}">
                    <a16:creationId xmlns:a16="http://schemas.microsoft.com/office/drawing/2014/main" id="{22C60E84-53B5-4200-9CFB-87609EA1B3AC}"/>
                  </a:ext>
                </a:extLst>
              </p:cNvPr>
              <p:cNvSpPr>
                <a:spLocks/>
              </p:cNvSpPr>
              <p:nvPr/>
            </p:nvSpPr>
            <p:spPr bwMode="black">
              <a:xfrm>
                <a:off x="8305857" y="5012890"/>
                <a:ext cx="48257" cy="117924"/>
              </a:xfrm>
              <a:custGeom>
                <a:avLst/>
                <a:gdLst/>
                <a:ahLst/>
                <a:cxnLst>
                  <a:cxn ang="0">
                    <a:pos x="51" y="146"/>
                  </a:cxn>
                  <a:cxn ang="0">
                    <a:pos x="38" y="147"/>
                  </a:cxn>
                  <a:cxn ang="0">
                    <a:pos x="21" y="144"/>
                  </a:cxn>
                  <a:cxn ang="0">
                    <a:pos x="9" y="135"/>
                  </a:cxn>
                  <a:cxn ang="0">
                    <a:pos x="2" y="121"/>
                  </a:cxn>
                  <a:cxn ang="0">
                    <a:pos x="0" y="104"/>
                  </a:cxn>
                  <a:cxn ang="0">
                    <a:pos x="0" y="0"/>
                  </a:cxn>
                  <a:cxn ang="0">
                    <a:pos x="33" y="0"/>
                  </a:cxn>
                  <a:cxn ang="0">
                    <a:pos x="33" y="99"/>
                  </a:cxn>
                  <a:cxn ang="0">
                    <a:pos x="34" y="110"/>
                  </a:cxn>
                  <a:cxn ang="0">
                    <a:pos x="38" y="116"/>
                  </a:cxn>
                  <a:cxn ang="0">
                    <a:pos x="43" y="120"/>
                  </a:cxn>
                  <a:cxn ang="0">
                    <a:pos x="48" y="121"/>
                  </a:cxn>
                  <a:cxn ang="0">
                    <a:pos x="55" y="120"/>
                  </a:cxn>
                  <a:cxn ang="0">
                    <a:pos x="60" y="118"/>
                  </a:cxn>
                  <a:cxn ang="0">
                    <a:pos x="60" y="143"/>
                  </a:cxn>
                  <a:cxn ang="0">
                    <a:pos x="51" y="146"/>
                  </a:cxn>
                </a:cxnLst>
                <a:rect l="0" t="0" r="r" b="b"/>
                <a:pathLst>
                  <a:path w="60" h="147">
                    <a:moveTo>
                      <a:pt x="51" y="146"/>
                    </a:moveTo>
                    <a:cubicBezTo>
                      <a:pt x="47" y="146"/>
                      <a:pt x="43" y="147"/>
                      <a:pt x="38" y="147"/>
                    </a:cubicBezTo>
                    <a:cubicBezTo>
                      <a:pt x="31" y="147"/>
                      <a:pt x="25" y="146"/>
                      <a:pt x="21" y="144"/>
                    </a:cubicBezTo>
                    <a:cubicBezTo>
                      <a:pt x="16" y="141"/>
                      <a:pt x="12" y="138"/>
                      <a:pt x="9" y="135"/>
                    </a:cubicBezTo>
                    <a:cubicBezTo>
                      <a:pt x="6" y="131"/>
                      <a:pt x="3" y="126"/>
                      <a:pt x="2" y="121"/>
                    </a:cubicBezTo>
                    <a:cubicBezTo>
                      <a:pt x="1" y="116"/>
                      <a:pt x="0" y="110"/>
                      <a:pt x="0" y="104"/>
                    </a:cubicBezTo>
                    <a:cubicBezTo>
                      <a:pt x="0" y="0"/>
                      <a:pt x="0" y="0"/>
                      <a:pt x="0" y="0"/>
                    </a:cubicBezTo>
                    <a:cubicBezTo>
                      <a:pt x="33" y="0"/>
                      <a:pt x="33" y="0"/>
                      <a:pt x="33" y="0"/>
                    </a:cubicBezTo>
                    <a:cubicBezTo>
                      <a:pt x="33" y="99"/>
                      <a:pt x="33" y="99"/>
                      <a:pt x="33" y="99"/>
                    </a:cubicBezTo>
                    <a:cubicBezTo>
                      <a:pt x="33" y="103"/>
                      <a:pt x="33" y="107"/>
                      <a:pt x="34" y="110"/>
                    </a:cubicBezTo>
                    <a:cubicBezTo>
                      <a:pt x="35" y="113"/>
                      <a:pt x="37" y="115"/>
                      <a:pt x="38" y="116"/>
                    </a:cubicBezTo>
                    <a:cubicBezTo>
                      <a:pt x="39" y="118"/>
                      <a:pt x="41" y="119"/>
                      <a:pt x="43" y="120"/>
                    </a:cubicBezTo>
                    <a:cubicBezTo>
                      <a:pt x="45" y="120"/>
                      <a:pt x="47" y="121"/>
                      <a:pt x="48" y="121"/>
                    </a:cubicBezTo>
                    <a:cubicBezTo>
                      <a:pt x="51" y="121"/>
                      <a:pt x="53" y="120"/>
                      <a:pt x="55" y="120"/>
                    </a:cubicBezTo>
                    <a:cubicBezTo>
                      <a:pt x="56" y="120"/>
                      <a:pt x="58" y="119"/>
                      <a:pt x="60" y="118"/>
                    </a:cubicBezTo>
                    <a:cubicBezTo>
                      <a:pt x="60" y="143"/>
                      <a:pt x="60" y="143"/>
                      <a:pt x="60" y="143"/>
                    </a:cubicBezTo>
                    <a:cubicBezTo>
                      <a:pt x="57" y="144"/>
                      <a:pt x="54" y="145"/>
                      <a:pt x="51" y="1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3" name="Freeform 28">
                <a:extLst>
                  <a:ext uri="{FF2B5EF4-FFF2-40B4-BE49-F238E27FC236}">
                    <a16:creationId xmlns:a16="http://schemas.microsoft.com/office/drawing/2014/main" id="{3AC2BB29-D158-4009-AAF3-92B8465A6076}"/>
                  </a:ext>
                </a:extLst>
              </p:cNvPr>
              <p:cNvSpPr>
                <a:spLocks noEditPoints="1"/>
              </p:cNvSpPr>
              <p:nvPr/>
            </p:nvSpPr>
            <p:spPr bwMode="black">
              <a:xfrm>
                <a:off x="8362950" y="5012890"/>
                <a:ext cx="127440" cy="118943"/>
              </a:xfrm>
              <a:custGeom>
                <a:avLst/>
                <a:gdLst/>
                <a:ahLst/>
                <a:cxnLst>
                  <a:cxn ang="0">
                    <a:pos x="126" y="25"/>
                  </a:cxn>
                  <a:cxn ang="0">
                    <a:pos x="132" y="35"/>
                  </a:cxn>
                  <a:cxn ang="0">
                    <a:pos x="137" y="46"/>
                  </a:cxn>
                  <a:cxn ang="0">
                    <a:pos x="141" y="60"/>
                  </a:cxn>
                  <a:cxn ang="0">
                    <a:pos x="143" y="77"/>
                  </a:cxn>
                  <a:cxn ang="0">
                    <a:pos x="138" y="105"/>
                  </a:cxn>
                  <a:cxn ang="0">
                    <a:pos x="124" y="128"/>
                  </a:cxn>
                  <a:cxn ang="0">
                    <a:pos x="102" y="142"/>
                  </a:cxn>
                  <a:cxn ang="0">
                    <a:pos x="72" y="148"/>
                  </a:cxn>
                  <a:cxn ang="0">
                    <a:pos x="42" y="142"/>
                  </a:cxn>
                  <a:cxn ang="0">
                    <a:pos x="19" y="127"/>
                  </a:cxn>
                  <a:cxn ang="0">
                    <a:pos x="5" y="104"/>
                  </a:cxn>
                  <a:cxn ang="0">
                    <a:pos x="0" y="73"/>
                  </a:cxn>
                  <a:cxn ang="0">
                    <a:pos x="4" y="43"/>
                  </a:cxn>
                  <a:cxn ang="0">
                    <a:pos x="18" y="20"/>
                  </a:cxn>
                  <a:cxn ang="0">
                    <a:pos x="41" y="6"/>
                  </a:cxn>
                  <a:cxn ang="0">
                    <a:pos x="74" y="0"/>
                  </a:cxn>
                  <a:cxn ang="0">
                    <a:pos x="159" y="0"/>
                  </a:cxn>
                  <a:cxn ang="0">
                    <a:pos x="159" y="25"/>
                  </a:cxn>
                  <a:cxn ang="0">
                    <a:pos x="126" y="25"/>
                  </a:cxn>
                  <a:cxn ang="0">
                    <a:pos x="79" y="25"/>
                  </a:cxn>
                  <a:cxn ang="0">
                    <a:pos x="44" y="38"/>
                  </a:cxn>
                  <a:cxn ang="0">
                    <a:pos x="33" y="74"/>
                  </a:cxn>
                  <a:cxn ang="0">
                    <a:pos x="36" y="94"/>
                  </a:cxn>
                  <a:cxn ang="0">
                    <a:pos x="44" y="109"/>
                  </a:cxn>
                  <a:cxn ang="0">
                    <a:pos x="57" y="118"/>
                  </a:cxn>
                  <a:cxn ang="0">
                    <a:pos x="72" y="121"/>
                  </a:cxn>
                  <a:cxn ang="0">
                    <a:pos x="88" y="118"/>
                  </a:cxn>
                  <a:cxn ang="0">
                    <a:pos x="99" y="108"/>
                  </a:cxn>
                  <a:cxn ang="0">
                    <a:pos x="106" y="93"/>
                  </a:cxn>
                  <a:cxn ang="0">
                    <a:pos x="109" y="73"/>
                  </a:cxn>
                  <a:cxn ang="0">
                    <a:pos x="108" y="57"/>
                  </a:cxn>
                  <a:cxn ang="0">
                    <a:pos x="104" y="44"/>
                  </a:cxn>
                  <a:cxn ang="0">
                    <a:pos x="100" y="34"/>
                  </a:cxn>
                  <a:cxn ang="0">
                    <a:pos x="95" y="25"/>
                  </a:cxn>
                  <a:cxn ang="0">
                    <a:pos x="79" y="25"/>
                  </a:cxn>
                </a:cxnLst>
                <a:rect l="0" t="0" r="r" b="b"/>
                <a:pathLst>
                  <a:path w="159" h="148">
                    <a:moveTo>
                      <a:pt x="126" y="25"/>
                    </a:moveTo>
                    <a:cubicBezTo>
                      <a:pt x="128" y="28"/>
                      <a:pt x="130" y="31"/>
                      <a:pt x="132" y="35"/>
                    </a:cubicBezTo>
                    <a:cubicBezTo>
                      <a:pt x="134" y="38"/>
                      <a:pt x="136" y="42"/>
                      <a:pt x="137" y="46"/>
                    </a:cubicBezTo>
                    <a:cubicBezTo>
                      <a:pt x="139" y="50"/>
                      <a:pt x="140" y="55"/>
                      <a:pt x="141" y="60"/>
                    </a:cubicBezTo>
                    <a:cubicBezTo>
                      <a:pt x="142" y="65"/>
                      <a:pt x="143" y="71"/>
                      <a:pt x="143" y="77"/>
                    </a:cubicBezTo>
                    <a:cubicBezTo>
                      <a:pt x="143" y="87"/>
                      <a:pt x="141" y="97"/>
                      <a:pt x="138" y="105"/>
                    </a:cubicBezTo>
                    <a:cubicBezTo>
                      <a:pt x="135" y="114"/>
                      <a:pt x="130" y="121"/>
                      <a:pt x="124" y="128"/>
                    </a:cubicBezTo>
                    <a:cubicBezTo>
                      <a:pt x="119" y="134"/>
                      <a:pt x="111" y="139"/>
                      <a:pt x="102" y="142"/>
                    </a:cubicBezTo>
                    <a:cubicBezTo>
                      <a:pt x="94" y="146"/>
                      <a:pt x="84" y="148"/>
                      <a:pt x="72" y="148"/>
                    </a:cubicBezTo>
                    <a:cubicBezTo>
                      <a:pt x="61" y="148"/>
                      <a:pt x="51" y="146"/>
                      <a:pt x="42" y="142"/>
                    </a:cubicBezTo>
                    <a:cubicBezTo>
                      <a:pt x="33" y="139"/>
                      <a:pt x="26" y="134"/>
                      <a:pt x="19" y="127"/>
                    </a:cubicBezTo>
                    <a:cubicBezTo>
                      <a:pt x="13" y="121"/>
                      <a:pt x="8" y="113"/>
                      <a:pt x="5" y="104"/>
                    </a:cubicBezTo>
                    <a:cubicBezTo>
                      <a:pt x="1" y="94"/>
                      <a:pt x="0" y="84"/>
                      <a:pt x="0" y="73"/>
                    </a:cubicBezTo>
                    <a:cubicBezTo>
                      <a:pt x="0" y="62"/>
                      <a:pt x="1" y="52"/>
                      <a:pt x="4" y="43"/>
                    </a:cubicBezTo>
                    <a:cubicBezTo>
                      <a:pt x="7" y="34"/>
                      <a:pt x="12" y="27"/>
                      <a:pt x="18" y="20"/>
                    </a:cubicBezTo>
                    <a:cubicBezTo>
                      <a:pt x="24" y="14"/>
                      <a:pt x="32" y="9"/>
                      <a:pt x="41" y="6"/>
                    </a:cubicBezTo>
                    <a:cubicBezTo>
                      <a:pt x="50" y="2"/>
                      <a:pt x="62" y="0"/>
                      <a:pt x="74" y="0"/>
                    </a:cubicBezTo>
                    <a:cubicBezTo>
                      <a:pt x="159" y="0"/>
                      <a:pt x="159" y="0"/>
                      <a:pt x="159" y="0"/>
                    </a:cubicBezTo>
                    <a:cubicBezTo>
                      <a:pt x="159" y="25"/>
                      <a:pt x="159" y="25"/>
                      <a:pt x="159" y="25"/>
                    </a:cubicBezTo>
                    <a:lnTo>
                      <a:pt x="126" y="25"/>
                    </a:lnTo>
                    <a:close/>
                    <a:moveTo>
                      <a:pt x="79" y="25"/>
                    </a:moveTo>
                    <a:cubicBezTo>
                      <a:pt x="63" y="25"/>
                      <a:pt x="52" y="29"/>
                      <a:pt x="44" y="38"/>
                    </a:cubicBezTo>
                    <a:cubicBezTo>
                      <a:pt x="37" y="46"/>
                      <a:pt x="33" y="58"/>
                      <a:pt x="33" y="74"/>
                    </a:cubicBezTo>
                    <a:cubicBezTo>
                      <a:pt x="33" y="81"/>
                      <a:pt x="34" y="88"/>
                      <a:pt x="36" y="94"/>
                    </a:cubicBezTo>
                    <a:cubicBezTo>
                      <a:pt x="38" y="100"/>
                      <a:pt x="41" y="105"/>
                      <a:pt x="44" y="109"/>
                    </a:cubicBezTo>
                    <a:cubicBezTo>
                      <a:pt x="48" y="113"/>
                      <a:pt x="52" y="116"/>
                      <a:pt x="57" y="118"/>
                    </a:cubicBezTo>
                    <a:cubicBezTo>
                      <a:pt x="61" y="120"/>
                      <a:pt x="67" y="121"/>
                      <a:pt x="72" y="121"/>
                    </a:cubicBezTo>
                    <a:cubicBezTo>
                      <a:pt x="78" y="121"/>
                      <a:pt x="83" y="120"/>
                      <a:pt x="88" y="118"/>
                    </a:cubicBezTo>
                    <a:cubicBezTo>
                      <a:pt x="92" y="116"/>
                      <a:pt x="96" y="112"/>
                      <a:pt x="99" y="108"/>
                    </a:cubicBezTo>
                    <a:cubicBezTo>
                      <a:pt x="102" y="104"/>
                      <a:pt x="105" y="99"/>
                      <a:pt x="106" y="93"/>
                    </a:cubicBezTo>
                    <a:cubicBezTo>
                      <a:pt x="108" y="87"/>
                      <a:pt x="109" y="80"/>
                      <a:pt x="109" y="73"/>
                    </a:cubicBezTo>
                    <a:cubicBezTo>
                      <a:pt x="109" y="67"/>
                      <a:pt x="108" y="62"/>
                      <a:pt x="108" y="57"/>
                    </a:cubicBezTo>
                    <a:cubicBezTo>
                      <a:pt x="107" y="52"/>
                      <a:pt x="106" y="48"/>
                      <a:pt x="104" y="44"/>
                    </a:cubicBezTo>
                    <a:cubicBezTo>
                      <a:pt x="103" y="40"/>
                      <a:pt x="102" y="37"/>
                      <a:pt x="100" y="34"/>
                    </a:cubicBezTo>
                    <a:cubicBezTo>
                      <a:pt x="98" y="31"/>
                      <a:pt x="97" y="28"/>
                      <a:pt x="95" y="25"/>
                    </a:cubicBezTo>
                    <a:lnTo>
                      <a:pt x="79" y="25"/>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4" name="Freeform 29">
                <a:extLst>
                  <a:ext uri="{FF2B5EF4-FFF2-40B4-BE49-F238E27FC236}">
                    <a16:creationId xmlns:a16="http://schemas.microsoft.com/office/drawing/2014/main" id="{3E4CFD60-830A-4A59-9AE1-054716463064}"/>
                  </a:ext>
                </a:extLst>
              </p:cNvPr>
              <p:cNvSpPr>
                <a:spLocks/>
              </p:cNvSpPr>
              <p:nvPr/>
            </p:nvSpPr>
            <p:spPr bwMode="black">
              <a:xfrm>
                <a:off x="8496167" y="5012890"/>
                <a:ext cx="113166" cy="118943"/>
              </a:xfrm>
              <a:custGeom>
                <a:avLst/>
                <a:gdLst/>
                <a:ahLst/>
                <a:cxnLst>
                  <a:cxn ang="0">
                    <a:pos x="86" y="26"/>
                  </a:cxn>
                  <a:cxn ang="0">
                    <a:pos x="86" y="98"/>
                  </a:cxn>
                  <a:cxn ang="0">
                    <a:pos x="91" y="116"/>
                  </a:cxn>
                  <a:cxn ang="0">
                    <a:pos x="104" y="121"/>
                  </a:cxn>
                  <a:cxn ang="0">
                    <a:pos x="110" y="121"/>
                  </a:cxn>
                  <a:cxn ang="0">
                    <a:pos x="117" y="119"/>
                  </a:cxn>
                  <a:cxn ang="0">
                    <a:pos x="117" y="144"/>
                  </a:cxn>
                  <a:cxn ang="0">
                    <a:pos x="107" y="146"/>
                  </a:cxn>
                  <a:cxn ang="0">
                    <a:pos x="94" y="148"/>
                  </a:cxn>
                  <a:cxn ang="0">
                    <a:pos x="76" y="144"/>
                  </a:cxn>
                  <a:cxn ang="0">
                    <a:pos x="63" y="135"/>
                  </a:cxn>
                  <a:cxn ang="0">
                    <a:pos x="56" y="120"/>
                  </a:cxn>
                  <a:cxn ang="0">
                    <a:pos x="53" y="100"/>
                  </a:cxn>
                  <a:cxn ang="0">
                    <a:pos x="53" y="26"/>
                  </a:cxn>
                  <a:cxn ang="0">
                    <a:pos x="36" y="26"/>
                  </a:cxn>
                  <a:cxn ang="0">
                    <a:pos x="25" y="27"/>
                  </a:cxn>
                  <a:cxn ang="0">
                    <a:pos x="15" y="30"/>
                  </a:cxn>
                  <a:cxn ang="0">
                    <a:pos x="7" y="34"/>
                  </a:cxn>
                  <a:cxn ang="0">
                    <a:pos x="0" y="38"/>
                  </a:cxn>
                  <a:cxn ang="0">
                    <a:pos x="0" y="10"/>
                  </a:cxn>
                  <a:cxn ang="0">
                    <a:pos x="6" y="6"/>
                  </a:cxn>
                  <a:cxn ang="0">
                    <a:pos x="15" y="3"/>
                  </a:cxn>
                  <a:cxn ang="0">
                    <a:pos x="26" y="1"/>
                  </a:cxn>
                  <a:cxn ang="0">
                    <a:pos x="39" y="0"/>
                  </a:cxn>
                  <a:cxn ang="0">
                    <a:pos x="141" y="0"/>
                  </a:cxn>
                  <a:cxn ang="0">
                    <a:pos x="141" y="26"/>
                  </a:cxn>
                  <a:cxn ang="0">
                    <a:pos x="86" y="26"/>
                  </a:cxn>
                </a:cxnLst>
                <a:rect l="0" t="0" r="r" b="b"/>
                <a:pathLst>
                  <a:path w="141" h="148">
                    <a:moveTo>
                      <a:pt x="86" y="26"/>
                    </a:moveTo>
                    <a:cubicBezTo>
                      <a:pt x="86" y="98"/>
                      <a:pt x="86" y="98"/>
                      <a:pt x="86" y="98"/>
                    </a:cubicBezTo>
                    <a:cubicBezTo>
                      <a:pt x="86" y="106"/>
                      <a:pt x="88" y="112"/>
                      <a:pt x="91" y="116"/>
                    </a:cubicBezTo>
                    <a:cubicBezTo>
                      <a:pt x="95" y="119"/>
                      <a:pt x="99" y="121"/>
                      <a:pt x="104" y="121"/>
                    </a:cubicBezTo>
                    <a:cubicBezTo>
                      <a:pt x="106" y="121"/>
                      <a:pt x="108" y="121"/>
                      <a:pt x="110" y="121"/>
                    </a:cubicBezTo>
                    <a:cubicBezTo>
                      <a:pt x="113" y="120"/>
                      <a:pt x="115" y="120"/>
                      <a:pt x="117" y="119"/>
                    </a:cubicBezTo>
                    <a:cubicBezTo>
                      <a:pt x="117" y="144"/>
                      <a:pt x="117" y="144"/>
                      <a:pt x="117" y="144"/>
                    </a:cubicBezTo>
                    <a:cubicBezTo>
                      <a:pt x="115" y="145"/>
                      <a:pt x="111" y="146"/>
                      <a:pt x="107" y="146"/>
                    </a:cubicBezTo>
                    <a:cubicBezTo>
                      <a:pt x="104" y="147"/>
                      <a:pt x="99" y="148"/>
                      <a:pt x="94" y="148"/>
                    </a:cubicBezTo>
                    <a:cubicBezTo>
                      <a:pt x="87" y="148"/>
                      <a:pt x="81" y="146"/>
                      <a:pt x="76" y="144"/>
                    </a:cubicBezTo>
                    <a:cubicBezTo>
                      <a:pt x="71" y="142"/>
                      <a:pt x="66" y="139"/>
                      <a:pt x="63" y="135"/>
                    </a:cubicBezTo>
                    <a:cubicBezTo>
                      <a:pt x="60" y="130"/>
                      <a:pt x="57" y="125"/>
                      <a:pt x="56" y="120"/>
                    </a:cubicBezTo>
                    <a:cubicBezTo>
                      <a:pt x="54" y="114"/>
                      <a:pt x="53" y="108"/>
                      <a:pt x="53" y="100"/>
                    </a:cubicBezTo>
                    <a:cubicBezTo>
                      <a:pt x="53" y="26"/>
                      <a:pt x="53" y="26"/>
                      <a:pt x="53" y="26"/>
                    </a:cubicBezTo>
                    <a:cubicBezTo>
                      <a:pt x="36" y="26"/>
                      <a:pt x="36" y="26"/>
                      <a:pt x="36" y="26"/>
                    </a:cubicBezTo>
                    <a:cubicBezTo>
                      <a:pt x="32" y="26"/>
                      <a:pt x="29" y="27"/>
                      <a:pt x="25" y="27"/>
                    </a:cubicBezTo>
                    <a:cubicBezTo>
                      <a:pt x="22" y="28"/>
                      <a:pt x="18" y="29"/>
                      <a:pt x="15" y="30"/>
                    </a:cubicBezTo>
                    <a:cubicBezTo>
                      <a:pt x="12" y="31"/>
                      <a:pt x="9" y="32"/>
                      <a:pt x="7" y="34"/>
                    </a:cubicBezTo>
                    <a:cubicBezTo>
                      <a:pt x="4" y="35"/>
                      <a:pt x="2" y="36"/>
                      <a:pt x="0" y="38"/>
                    </a:cubicBezTo>
                    <a:cubicBezTo>
                      <a:pt x="0" y="10"/>
                      <a:pt x="0" y="10"/>
                      <a:pt x="0" y="10"/>
                    </a:cubicBezTo>
                    <a:cubicBezTo>
                      <a:pt x="2" y="9"/>
                      <a:pt x="4" y="7"/>
                      <a:pt x="6" y="6"/>
                    </a:cubicBezTo>
                    <a:cubicBezTo>
                      <a:pt x="9" y="5"/>
                      <a:pt x="12" y="4"/>
                      <a:pt x="15" y="3"/>
                    </a:cubicBezTo>
                    <a:cubicBezTo>
                      <a:pt x="18" y="2"/>
                      <a:pt x="22" y="2"/>
                      <a:pt x="26" y="1"/>
                    </a:cubicBezTo>
                    <a:cubicBezTo>
                      <a:pt x="30" y="1"/>
                      <a:pt x="34" y="0"/>
                      <a:pt x="39" y="0"/>
                    </a:cubicBezTo>
                    <a:cubicBezTo>
                      <a:pt x="141" y="0"/>
                      <a:pt x="141" y="0"/>
                      <a:pt x="141" y="0"/>
                    </a:cubicBezTo>
                    <a:cubicBezTo>
                      <a:pt x="141" y="26"/>
                      <a:pt x="141" y="26"/>
                      <a:pt x="141" y="26"/>
                    </a:cubicBezTo>
                    <a:lnTo>
                      <a:pt x="86" y="26"/>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5" name="Freeform 30">
                <a:extLst>
                  <a:ext uri="{FF2B5EF4-FFF2-40B4-BE49-F238E27FC236}">
                    <a16:creationId xmlns:a16="http://schemas.microsoft.com/office/drawing/2014/main" id="{774DC8F9-6425-42D3-8818-4408D47A08B0}"/>
                  </a:ext>
                </a:extLst>
              </p:cNvPr>
              <p:cNvSpPr>
                <a:spLocks noEditPoints="1"/>
              </p:cNvSpPr>
              <p:nvPr/>
            </p:nvSpPr>
            <p:spPr bwMode="black">
              <a:xfrm>
                <a:off x="8614091" y="4955117"/>
                <a:ext cx="168560" cy="176716"/>
              </a:xfrm>
              <a:custGeom>
                <a:avLst/>
                <a:gdLst/>
                <a:ahLst/>
                <a:cxnLst>
                  <a:cxn ang="0">
                    <a:pos x="198" y="88"/>
                  </a:cxn>
                  <a:cxn ang="0">
                    <a:pos x="204" y="106"/>
                  </a:cxn>
                  <a:cxn ang="0">
                    <a:pos x="208" y="126"/>
                  </a:cxn>
                  <a:cxn ang="0">
                    <a:pos x="210" y="149"/>
                  </a:cxn>
                  <a:cxn ang="0">
                    <a:pos x="206" y="178"/>
                  </a:cxn>
                  <a:cxn ang="0">
                    <a:pos x="194" y="201"/>
                  </a:cxn>
                  <a:cxn ang="0">
                    <a:pos x="175" y="215"/>
                  </a:cxn>
                  <a:cxn ang="0">
                    <a:pos x="150" y="220"/>
                  </a:cxn>
                  <a:cxn ang="0">
                    <a:pos x="134" y="217"/>
                  </a:cxn>
                  <a:cxn ang="0">
                    <a:pos x="122" y="211"/>
                  </a:cxn>
                  <a:cxn ang="0">
                    <a:pos x="112" y="201"/>
                  </a:cxn>
                  <a:cxn ang="0">
                    <a:pos x="105" y="190"/>
                  </a:cxn>
                  <a:cxn ang="0">
                    <a:pos x="104" y="190"/>
                  </a:cxn>
                  <a:cxn ang="0">
                    <a:pos x="98" y="201"/>
                  </a:cxn>
                  <a:cxn ang="0">
                    <a:pos x="88" y="211"/>
                  </a:cxn>
                  <a:cxn ang="0">
                    <a:pos x="75" y="217"/>
                  </a:cxn>
                  <a:cxn ang="0">
                    <a:pos x="60" y="220"/>
                  </a:cxn>
                  <a:cxn ang="0">
                    <a:pos x="34" y="214"/>
                  </a:cxn>
                  <a:cxn ang="0">
                    <a:pos x="15" y="200"/>
                  </a:cxn>
                  <a:cxn ang="0">
                    <a:pos x="4" y="177"/>
                  </a:cxn>
                  <a:cxn ang="0">
                    <a:pos x="0" y="148"/>
                  </a:cxn>
                  <a:cxn ang="0">
                    <a:pos x="2" y="126"/>
                  </a:cxn>
                  <a:cxn ang="0">
                    <a:pos x="6" y="106"/>
                  </a:cxn>
                  <a:cxn ang="0">
                    <a:pos x="12" y="88"/>
                  </a:cxn>
                  <a:cxn ang="0">
                    <a:pos x="18" y="72"/>
                  </a:cxn>
                  <a:cxn ang="0">
                    <a:pos x="52" y="72"/>
                  </a:cxn>
                  <a:cxn ang="0">
                    <a:pos x="45" y="88"/>
                  </a:cxn>
                  <a:cxn ang="0">
                    <a:pos x="39" y="107"/>
                  </a:cxn>
                  <a:cxn ang="0">
                    <a:pos x="34" y="128"/>
                  </a:cxn>
                  <a:cxn ang="0">
                    <a:pos x="32" y="149"/>
                  </a:cxn>
                  <a:cxn ang="0">
                    <a:pos x="34" y="168"/>
                  </a:cxn>
                  <a:cxn ang="0">
                    <a:pos x="40" y="182"/>
                  </a:cxn>
                  <a:cxn ang="0">
                    <a:pos x="49" y="190"/>
                  </a:cxn>
                  <a:cxn ang="0">
                    <a:pos x="61" y="193"/>
                  </a:cxn>
                  <a:cxn ang="0">
                    <a:pos x="72" y="191"/>
                  </a:cxn>
                  <a:cxn ang="0">
                    <a:pos x="81" y="183"/>
                  </a:cxn>
                  <a:cxn ang="0">
                    <a:pos x="87" y="170"/>
                  </a:cxn>
                  <a:cxn ang="0">
                    <a:pos x="89" y="149"/>
                  </a:cxn>
                  <a:cxn ang="0">
                    <a:pos x="89" y="111"/>
                  </a:cxn>
                  <a:cxn ang="0">
                    <a:pos x="121" y="111"/>
                  </a:cxn>
                  <a:cxn ang="0">
                    <a:pos x="121" y="149"/>
                  </a:cxn>
                  <a:cxn ang="0">
                    <a:pos x="123" y="170"/>
                  </a:cxn>
                  <a:cxn ang="0">
                    <a:pos x="129" y="183"/>
                  </a:cxn>
                  <a:cxn ang="0">
                    <a:pos x="138" y="191"/>
                  </a:cxn>
                  <a:cxn ang="0">
                    <a:pos x="149" y="193"/>
                  </a:cxn>
                  <a:cxn ang="0">
                    <a:pos x="161" y="190"/>
                  </a:cxn>
                  <a:cxn ang="0">
                    <a:pos x="170" y="181"/>
                  </a:cxn>
                  <a:cxn ang="0">
                    <a:pos x="176" y="167"/>
                  </a:cxn>
                  <a:cxn ang="0">
                    <a:pos x="178" y="149"/>
                  </a:cxn>
                  <a:cxn ang="0">
                    <a:pos x="176" y="128"/>
                  </a:cxn>
                  <a:cxn ang="0">
                    <a:pos x="171" y="107"/>
                  </a:cxn>
                  <a:cxn ang="0">
                    <a:pos x="165" y="88"/>
                  </a:cxn>
                  <a:cxn ang="0">
                    <a:pos x="158" y="72"/>
                  </a:cxn>
                  <a:cxn ang="0">
                    <a:pos x="192" y="72"/>
                  </a:cxn>
                  <a:cxn ang="0">
                    <a:pos x="198" y="88"/>
                  </a:cxn>
                  <a:cxn ang="0">
                    <a:pos x="107" y="49"/>
                  </a:cxn>
                  <a:cxn ang="0">
                    <a:pos x="90" y="49"/>
                  </a:cxn>
                  <a:cxn ang="0">
                    <a:pos x="103" y="0"/>
                  </a:cxn>
                  <a:cxn ang="0">
                    <a:pos x="132" y="0"/>
                  </a:cxn>
                  <a:cxn ang="0">
                    <a:pos x="107" y="49"/>
                  </a:cxn>
                </a:cxnLst>
                <a:rect l="0" t="0" r="r" b="b"/>
                <a:pathLst>
                  <a:path w="210" h="220">
                    <a:moveTo>
                      <a:pt x="198" y="88"/>
                    </a:moveTo>
                    <a:cubicBezTo>
                      <a:pt x="200" y="93"/>
                      <a:pt x="202" y="99"/>
                      <a:pt x="204" y="106"/>
                    </a:cubicBezTo>
                    <a:cubicBezTo>
                      <a:pt x="206" y="112"/>
                      <a:pt x="207" y="119"/>
                      <a:pt x="208" y="126"/>
                    </a:cubicBezTo>
                    <a:cubicBezTo>
                      <a:pt x="210" y="133"/>
                      <a:pt x="210" y="141"/>
                      <a:pt x="210" y="149"/>
                    </a:cubicBezTo>
                    <a:cubicBezTo>
                      <a:pt x="210" y="160"/>
                      <a:pt x="209" y="169"/>
                      <a:pt x="206" y="178"/>
                    </a:cubicBezTo>
                    <a:cubicBezTo>
                      <a:pt x="203" y="187"/>
                      <a:pt x="199" y="195"/>
                      <a:pt x="194" y="201"/>
                    </a:cubicBezTo>
                    <a:cubicBezTo>
                      <a:pt x="189" y="207"/>
                      <a:pt x="182" y="211"/>
                      <a:pt x="175" y="215"/>
                    </a:cubicBezTo>
                    <a:cubicBezTo>
                      <a:pt x="167" y="218"/>
                      <a:pt x="159" y="220"/>
                      <a:pt x="150" y="220"/>
                    </a:cubicBezTo>
                    <a:cubicBezTo>
                      <a:pt x="144" y="220"/>
                      <a:pt x="139" y="219"/>
                      <a:pt x="134" y="217"/>
                    </a:cubicBezTo>
                    <a:cubicBezTo>
                      <a:pt x="130" y="216"/>
                      <a:pt x="125" y="214"/>
                      <a:pt x="122" y="211"/>
                    </a:cubicBezTo>
                    <a:cubicBezTo>
                      <a:pt x="118" y="208"/>
                      <a:pt x="115" y="205"/>
                      <a:pt x="112" y="201"/>
                    </a:cubicBezTo>
                    <a:cubicBezTo>
                      <a:pt x="109" y="198"/>
                      <a:pt x="107" y="194"/>
                      <a:pt x="105" y="190"/>
                    </a:cubicBezTo>
                    <a:cubicBezTo>
                      <a:pt x="104" y="190"/>
                      <a:pt x="104" y="190"/>
                      <a:pt x="104" y="190"/>
                    </a:cubicBezTo>
                    <a:cubicBezTo>
                      <a:pt x="103" y="194"/>
                      <a:pt x="101" y="198"/>
                      <a:pt x="98" y="201"/>
                    </a:cubicBezTo>
                    <a:cubicBezTo>
                      <a:pt x="95" y="205"/>
                      <a:pt x="92" y="208"/>
                      <a:pt x="88" y="211"/>
                    </a:cubicBezTo>
                    <a:cubicBezTo>
                      <a:pt x="84" y="213"/>
                      <a:pt x="80" y="216"/>
                      <a:pt x="75" y="217"/>
                    </a:cubicBezTo>
                    <a:cubicBezTo>
                      <a:pt x="70" y="219"/>
                      <a:pt x="65" y="220"/>
                      <a:pt x="60" y="220"/>
                    </a:cubicBezTo>
                    <a:cubicBezTo>
                      <a:pt x="50" y="220"/>
                      <a:pt x="41" y="218"/>
                      <a:pt x="34" y="214"/>
                    </a:cubicBezTo>
                    <a:cubicBezTo>
                      <a:pt x="26" y="211"/>
                      <a:pt x="20" y="206"/>
                      <a:pt x="15" y="200"/>
                    </a:cubicBezTo>
                    <a:cubicBezTo>
                      <a:pt x="10" y="193"/>
                      <a:pt x="6" y="186"/>
                      <a:pt x="4" y="177"/>
                    </a:cubicBezTo>
                    <a:cubicBezTo>
                      <a:pt x="1" y="168"/>
                      <a:pt x="0" y="159"/>
                      <a:pt x="0" y="148"/>
                    </a:cubicBezTo>
                    <a:cubicBezTo>
                      <a:pt x="0" y="141"/>
                      <a:pt x="1" y="133"/>
                      <a:pt x="2" y="126"/>
                    </a:cubicBezTo>
                    <a:cubicBezTo>
                      <a:pt x="3" y="119"/>
                      <a:pt x="4" y="112"/>
                      <a:pt x="6" y="106"/>
                    </a:cubicBezTo>
                    <a:cubicBezTo>
                      <a:pt x="8" y="99"/>
                      <a:pt x="10" y="93"/>
                      <a:pt x="12" y="88"/>
                    </a:cubicBezTo>
                    <a:cubicBezTo>
                      <a:pt x="14" y="82"/>
                      <a:pt x="16" y="77"/>
                      <a:pt x="18" y="72"/>
                    </a:cubicBezTo>
                    <a:cubicBezTo>
                      <a:pt x="52" y="72"/>
                      <a:pt x="52" y="72"/>
                      <a:pt x="52" y="72"/>
                    </a:cubicBezTo>
                    <a:cubicBezTo>
                      <a:pt x="50" y="77"/>
                      <a:pt x="48" y="82"/>
                      <a:pt x="45" y="88"/>
                    </a:cubicBezTo>
                    <a:cubicBezTo>
                      <a:pt x="43" y="94"/>
                      <a:pt x="41" y="100"/>
                      <a:pt x="39" y="107"/>
                    </a:cubicBezTo>
                    <a:cubicBezTo>
                      <a:pt x="37" y="114"/>
                      <a:pt x="35" y="121"/>
                      <a:pt x="34" y="128"/>
                    </a:cubicBezTo>
                    <a:cubicBezTo>
                      <a:pt x="32" y="135"/>
                      <a:pt x="32" y="142"/>
                      <a:pt x="32" y="149"/>
                    </a:cubicBezTo>
                    <a:cubicBezTo>
                      <a:pt x="32" y="156"/>
                      <a:pt x="33" y="162"/>
                      <a:pt x="34" y="168"/>
                    </a:cubicBezTo>
                    <a:cubicBezTo>
                      <a:pt x="35" y="174"/>
                      <a:pt x="37" y="178"/>
                      <a:pt x="40" y="182"/>
                    </a:cubicBezTo>
                    <a:cubicBezTo>
                      <a:pt x="42" y="186"/>
                      <a:pt x="46" y="188"/>
                      <a:pt x="49" y="190"/>
                    </a:cubicBezTo>
                    <a:cubicBezTo>
                      <a:pt x="53" y="192"/>
                      <a:pt x="56" y="193"/>
                      <a:pt x="61" y="193"/>
                    </a:cubicBezTo>
                    <a:cubicBezTo>
                      <a:pt x="65" y="193"/>
                      <a:pt x="69" y="192"/>
                      <a:pt x="72" y="191"/>
                    </a:cubicBezTo>
                    <a:cubicBezTo>
                      <a:pt x="76" y="189"/>
                      <a:pt x="79" y="187"/>
                      <a:pt x="81" y="183"/>
                    </a:cubicBezTo>
                    <a:cubicBezTo>
                      <a:pt x="84" y="180"/>
                      <a:pt x="86" y="175"/>
                      <a:pt x="87" y="170"/>
                    </a:cubicBezTo>
                    <a:cubicBezTo>
                      <a:pt x="89" y="164"/>
                      <a:pt x="89" y="158"/>
                      <a:pt x="89" y="149"/>
                    </a:cubicBezTo>
                    <a:cubicBezTo>
                      <a:pt x="89" y="111"/>
                      <a:pt x="89" y="111"/>
                      <a:pt x="89" y="111"/>
                    </a:cubicBezTo>
                    <a:cubicBezTo>
                      <a:pt x="121" y="111"/>
                      <a:pt x="121" y="111"/>
                      <a:pt x="121" y="111"/>
                    </a:cubicBezTo>
                    <a:cubicBezTo>
                      <a:pt x="121" y="149"/>
                      <a:pt x="121" y="149"/>
                      <a:pt x="121" y="149"/>
                    </a:cubicBezTo>
                    <a:cubicBezTo>
                      <a:pt x="121" y="158"/>
                      <a:pt x="122" y="164"/>
                      <a:pt x="123" y="170"/>
                    </a:cubicBezTo>
                    <a:cubicBezTo>
                      <a:pt x="124" y="175"/>
                      <a:pt x="126" y="180"/>
                      <a:pt x="129" y="183"/>
                    </a:cubicBezTo>
                    <a:cubicBezTo>
                      <a:pt x="131" y="187"/>
                      <a:pt x="134" y="189"/>
                      <a:pt x="138" y="191"/>
                    </a:cubicBezTo>
                    <a:cubicBezTo>
                      <a:pt x="141" y="192"/>
                      <a:pt x="145" y="193"/>
                      <a:pt x="149" y="193"/>
                    </a:cubicBezTo>
                    <a:cubicBezTo>
                      <a:pt x="153" y="193"/>
                      <a:pt x="157" y="192"/>
                      <a:pt x="161" y="190"/>
                    </a:cubicBezTo>
                    <a:cubicBezTo>
                      <a:pt x="164" y="188"/>
                      <a:pt x="167" y="185"/>
                      <a:pt x="170" y="181"/>
                    </a:cubicBezTo>
                    <a:cubicBezTo>
                      <a:pt x="173" y="178"/>
                      <a:pt x="175" y="173"/>
                      <a:pt x="176" y="167"/>
                    </a:cubicBezTo>
                    <a:cubicBezTo>
                      <a:pt x="177" y="162"/>
                      <a:pt x="178" y="156"/>
                      <a:pt x="178" y="149"/>
                    </a:cubicBezTo>
                    <a:cubicBezTo>
                      <a:pt x="178" y="142"/>
                      <a:pt x="177" y="135"/>
                      <a:pt x="176" y="128"/>
                    </a:cubicBezTo>
                    <a:cubicBezTo>
                      <a:pt x="175" y="121"/>
                      <a:pt x="173" y="114"/>
                      <a:pt x="171" y="107"/>
                    </a:cubicBezTo>
                    <a:cubicBezTo>
                      <a:pt x="169" y="100"/>
                      <a:pt x="167" y="94"/>
                      <a:pt x="165" y="88"/>
                    </a:cubicBezTo>
                    <a:cubicBezTo>
                      <a:pt x="162" y="82"/>
                      <a:pt x="160" y="77"/>
                      <a:pt x="158" y="72"/>
                    </a:cubicBezTo>
                    <a:cubicBezTo>
                      <a:pt x="192" y="72"/>
                      <a:pt x="192" y="72"/>
                      <a:pt x="192" y="72"/>
                    </a:cubicBezTo>
                    <a:cubicBezTo>
                      <a:pt x="194" y="77"/>
                      <a:pt x="196" y="82"/>
                      <a:pt x="198" y="88"/>
                    </a:cubicBezTo>
                    <a:close/>
                    <a:moveTo>
                      <a:pt x="107" y="49"/>
                    </a:moveTo>
                    <a:cubicBezTo>
                      <a:pt x="90" y="49"/>
                      <a:pt x="90" y="49"/>
                      <a:pt x="90" y="49"/>
                    </a:cubicBezTo>
                    <a:cubicBezTo>
                      <a:pt x="103" y="0"/>
                      <a:pt x="103" y="0"/>
                      <a:pt x="103" y="0"/>
                    </a:cubicBezTo>
                    <a:cubicBezTo>
                      <a:pt x="132" y="0"/>
                      <a:pt x="132" y="0"/>
                      <a:pt x="132" y="0"/>
                    </a:cubicBezTo>
                    <a:lnTo>
                      <a:pt x="107" y="4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5" name="Group 24">
              <a:extLst>
                <a:ext uri="{FF2B5EF4-FFF2-40B4-BE49-F238E27FC236}">
                  <a16:creationId xmlns:a16="http://schemas.microsoft.com/office/drawing/2014/main" id="{3CC82F99-18E2-4BF6-87AE-F5BB4EAC34E2}"/>
                </a:ext>
              </a:extLst>
            </p:cNvPr>
            <p:cNvGrpSpPr/>
            <p:nvPr/>
          </p:nvGrpSpPr>
          <p:grpSpPr bwMode="black">
            <a:xfrm>
              <a:off x="6115582" y="4210211"/>
              <a:ext cx="348584" cy="182537"/>
              <a:chOff x="2772926" y="4973833"/>
              <a:chExt cx="349910" cy="189581"/>
            </a:xfrm>
            <a:grpFill/>
            <a:effectLst/>
          </p:grpSpPr>
          <p:sp>
            <p:nvSpPr>
              <p:cNvPr id="144" name="Freeform 21">
                <a:extLst>
                  <a:ext uri="{FF2B5EF4-FFF2-40B4-BE49-F238E27FC236}">
                    <a16:creationId xmlns:a16="http://schemas.microsoft.com/office/drawing/2014/main" id="{7D4DB204-3835-42A4-9566-D98F89BE5050}"/>
                  </a:ext>
                </a:extLst>
              </p:cNvPr>
              <p:cNvSpPr>
                <a:spLocks/>
              </p:cNvSpPr>
              <p:nvPr/>
            </p:nvSpPr>
            <p:spPr bwMode="black">
              <a:xfrm>
                <a:off x="2772926" y="4984201"/>
                <a:ext cx="130337" cy="175881"/>
              </a:xfrm>
              <a:custGeom>
                <a:avLst/>
                <a:gdLst/>
                <a:ahLst/>
                <a:cxnLst>
                  <a:cxn ang="0">
                    <a:pos x="218" y="69"/>
                  </a:cxn>
                  <a:cxn ang="0">
                    <a:pos x="218" y="475"/>
                  </a:cxn>
                  <a:cxn ang="0">
                    <a:pos x="137" y="475"/>
                  </a:cxn>
                  <a:cxn ang="0">
                    <a:pos x="137" y="69"/>
                  </a:cxn>
                  <a:cxn ang="0">
                    <a:pos x="0" y="69"/>
                  </a:cxn>
                  <a:cxn ang="0">
                    <a:pos x="0" y="0"/>
                  </a:cxn>
                  <a:cxn ang="0">
                    <a:pos x="352" y="0"/>
                  </a:cxn>
                  <a:cxn ang="0">
                    <a:pos x="352" y="69"/>
                  </a:cxn>
                  <a:cxn ang="0">
                    <a:pos x="218" y="69"/>
                  </a:cxn>
                </a:cxnLst>
                <a:rect l="0" t="0" r="r" b="b"/>
                <a:pathLst>
                  <a:path w="352" h="475">
                    <a:moveTo>
                      <a:pt x="218" y="69"/>
                    </a:moveTo>
                    <a:lnTo>
                      <a:pt x="218" y="475"/>
                    </a:lnTo>
                    <a:lnTo>
                      <a:pt x="137" y="475"/>
                    </a:lnTo>
                    <a:lnTo>
                      <a:pt x="137" y="69"/>
                    </a:lnTo>
                    <a:lnTo>
                      <a:pt x="0" y="69"/>
                    </a:lnTo>
                    <a:lnTo>
                      <a:pt x="0" y="0"/>
                    </a:lnTo>
                    <a:lnTo>
                      <a:pt x="352" y="0"/>
                    </a:lnTo>
                    <a:lnTo>
                      <a:pt x="352" y="69"/>
                    </a:lnTo>
                    <a:lnTo>
                      <a:pt x="218" y="6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5" name="Freeform 22">
                <a:extLst>
                  <a:ext uri="{FF2B5EF4-FFF2-40B4-BE49-F238E27FC236}">
                    <a16:creationId xmlns:a16="http://schemas.microsoft.com/office/drawing/2014/main" id="{525261FE-A1A5-40AE-954D-43D82B2D58E9}"/>
                  </a:ext>
                </a:extLst>
              </p:cNvPr>
              <p:cNvSpPr>
                <a:spLocks noEditPoints="1"/>
              </p:cNvSpPr>
              <p:nvPr/>
            </p:nvSpPr>
            <p:spPr bwMode="black">
              <a:xfrm>
                <a:off x="2874381" y="5031596"/>
                <a:ext cx="105899" cy="131818"/>
              </a:xfrm>
              <a:custGeom>
                <a:avLst/>
                <a:gdLst/>
                <a:ahLst/>
                <a:cxnLst>
                  <a:cxn ang="0">
                    <a:pos x="89" y="147"/>
                  </a:cxn>
                  <a:cxn ang="0">
                    <a:pos x="89" y="127"/>
                  </a:cxn>
                  <a:cxn ang="0">
                    <a:pos x="88" y="127"/>
                  </a:cxn>
                  <a:cxn ang="0">
                    <a:pos x="70" y="145"/>
                  </a:cxn>
                  <a:cxn ang="0">
                    <a:pos x="45" y="151"/>
                  </a:cxn>
                  <a:cxn ang="0">
                    <a:pos x="26" y="148"/>
                  </a:cxn>
                  <a:cxn ang="0">
                    <a:pos x="12" y="139"/>
                  </a:cxn>
                  <a:cxn ang="0">
                    <a:pos x="3" y="125"/>
                  </a:cxn>
                  <a:cxn ang="0">
                    <a:pos x="0" y="108"/>
                  </a:cxn>
                  <a:cxn ang="0">
                    <a:pos x="2"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6"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2" y="139"/>
                    </a:cubicBezTo>
                    <a:cubicBezTo>
                      <a:pt x="8" y="135"/>
                      <a:pt x="5" y="131"/>
                      <a:pt x="3" y="125"/>
                    </a:cubicBezTo>
                    <a:cubicBezTo>
                      <a:pt x="1" y="120"/>
                      <a:pt x="0" y="114"/>
                      <a:pt x="0" y="108"/>
                    </a:cubicBezTo>
                    <a:cubicBezTo>
                      <a:pt x="0" y="102"/>
                      <a:pt x="1" y="96"/>
                      <a:pt x="2" y="91"/>
                    </a:cubicBezTo>
                    <a:cubicBezTo>
                      <a:pt x="4" y="85"/>
                      <a:pt x="7" y="81"/>
                      <a:pt x="11" y="76"/>
                    </a:cubicBezTo>
                    <a:cubicBezTo>
                      <a:pt x="15" y="72"/>
                      <a:pt x="19" y="69"/>
                      <a:pt x="25" y="66"/>
                    </a:cubicBezTo>
                    <a:cubicBezTo>
                      <a:pt x="31" y="63"/>
                      <a:pt x="38" y="61"/>
                      <a:pt x="47" y="60"/>
                    </a:cubicBezTo>
                    <a:cubicBezTo>
                      <a:pt x="89" y="55"/>
                      <a:pt x="89" y="55"/>
                      <a:pt x="89" y="55"/>
                    </a:cubicBezTo>
                    <a:cubicBezTo>
                      <a:pt x="89" y="44"/>
                      <a:pt x="86"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2" y="19"/>
                      <a:pt x="115" y="25"/>
                      <a:pt x="117" y="32"/>
                    </a:cubicBezTo>
                    <a:cubicBezTo>
                      <a:pt x="119" y="39"/>
                      <a:pt x="121" y="47"/>
                      <a:pt x="121" y="56"/>
                    </a:cubicBezTo>
                    <a:cubicBezTo>
                      <a:pt x="121" y="147"/>
                      <a:pt x="121" y="147"/>
                      <a:pt x="121" y="147"/>
                    </a:cubicBezTo>
                    <a:lnTo>
                      <a:pt x="89" y="147"/>
                    </a:lnTo>
                    <a:close/>
                    <a:moveTo>
                      <a:pt x="58" y="81"/>
                    </a:moveTo>
                    <a:cubicBezTo>
                      <a:pt x="52"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6" name="Freeform 23">
                <a:extLst>
                  <a:ext uri="{FF2B5EF4-FFF2-40B4-BE49-F238E27FC236}">
                    <a16:creationId xmlns:a16="http://schemas.microsoft.com/office/drawing/2014/main" id="{25071FFF-62D5-4AB2-93AE-7DA08D3285D0}"/>
                  </a:ext>
                </a:extLst>
              </p:cNvPr>
              <p:cNvSpPr>
                <a:spLocks/>
              </p:cNvSpPr>
              <p:nvPr/>
            </p:nvSpPr>
            <p:spPr bwMode="black">
              <a:xfrm>
                <a:off x="3007310" y="4973833"/>
                <a:ext cx="115526" cy="186249"/>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0"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0" y="163"/>
                    </a:lnTo>
                    <a:lnTo>
                      <a:pt x="156" y="326"/>
                    </a:lnTo>
                    <a:lnTo>
                      <a:pt x="312"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6" name="Group 25">
              <a:extLst>
                <a:ext uri="{FF2B5EF4-FFF2-40B4-BE49-F238E27FC236}">
                  <a16:creationId xmlns:a16="http://schemas.microsoft.com/office/drawing/2014/main" id="{12F942DC-A299-4EFA-8DE0-1D0FC37C3E92}"/>
                </a:ext>
              </a:extLst>
            </p:cNvPr>
            <p:cNvGrpSpPr/>
            <p:nvPr/>
          </p:nvGrpSpPr>
          <p:grpSpPr bwMode="black">
            <a:xfrm>
              <a:off x="7912029" y="3108081"/>
              <a:ext cx="1082223" cy="207534"/>
              <a:chOff x="5953627" y="6205329"/>
              <a:chExt cx="1086337" cy="215543"/>
            </a:xfrm>
            <a:grpFill/>
            <a:effectLst/>
          </p:grpSpPr>
          <p:sp>
            <p:nvSpPr>
              <p:cNvPr id="133" name="Freeform 24">
                <a:extLst>
                  <a:ext uri="{FF2B5EF4-FFF2-40B4-BE49-F238E27FC236}">
                    <a16:creationId xmlns:a16="http://schemas.microsoft.com/office/drawing/2014/main" id="{AFB73714-F10C-4092-9B31-B678FCFAE54F}"/>
                  </a:ext>
                </a:extLst>
              </p:cNvPr>
              <p:cNvSpPr>
                <a:spLocks/>
              </p:cNvSpPr>
              <p:nvPr/>
            </p:nvSpPr>
            <p:spPr bwMode="black">
              <a:xfrm>
                <a:off x="5953627" y="6214946"/>
                <a:ext cx="116725" cy="157181"/>
              </a:xfrm>
              <a:custGeom>
                <a:avLst/>
                <a:gdLst/>
                <a:ahLst/>
                <a:cxnLst>
                  <a:cxn ang="0">
                    <a:pos x="215" y="68"/>
                  </a:cxn>
                  <a:cxn ang="0">
                    <a:pos x="215" y="474"/>
                  </a:cxn>
                  <a:cxn ang="0">
                    <a:pos x="134" y="474"/>
                  </a:cxn>
                  <a:cxn ang="0">
                    <a:pos x="134" y="68"/>
                  </a:cxn>
                  <a:cxn ang="0">
                    <a:pos x="0" y="68"/>
                  </a:cxn>
                  <a:cxn ang="0">
                    <a:pos x="0" y="0"/>
                  </a:cxn>
                  <a:cxn ang="0">
                    <a:pos x="352" y="0"/>
                  </a:cxn>
                  <a:cxn ang="0">
                    <a:pos x="352" y="68"/>
                  </a:cxn>
                  <a:cxn ang="0">
                    <a:pos x="215" y="68"/>
                  </a:cxn>
                </a:cxnLst>
                <a:rect l="0" t="0" r="r" b="b"/>
                <a:pathLst>
                  <a:path w="352" h="474">
                    <a:moveTo>
                      <a:pt x="215" y="68"/>
                    </a:moveTo>
                    <a:lnTo>
                      <a:pt x="215" y="474"/>
                    </a:lnTo>
                    <a:lnTo>
                      <a:pt x="134" y="474"/>
                    </a:lnTo>
                    <a:lnTo>
                      <a:pt x="134" y="68"/>
                    </a:lnTo>
                    <a:lnTo>
                      <a:pt x="0" y="68"/>
                    </a:lnTo>
                    <a:lnTo>
                      <a:pt x="0" y="0"/>
                    </a:lnTo>
                    <a:lnTo>
                      <a:pt x="352" y="0"/>
                    </a:lnTo>
                    <a:lnTo>
                      <a:pt x="352" y="68"/>
                    </a:lnTo>
                    <a:lnTo>
                      <a:pt x="215" y="68"/>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4" name="Freeform 25">
                <a:extLst>
                  <a:ext uri="{FF2B5EF4-FFF2-40B4-BE49-F238E27FC236}">
                    <a16:creationId xmlns:a16="http://schemas.microsoft.com/office/drawing/2014/main" id="{00307C96-E381-49D5-8CA4-78E0860DB128}"/>
                  </a:ext>
                </a:extLst>
              </p:cNvPr>
              <p:cNvSpPr>
                <a:spLocks noEditPoints="1"/>
              </p:cNvSpPr>
              <p:nvPr/>
            </p:nvSpPr>
            <p:spPr bwMode="black">
              <a:xfrm>
                <a:off x="6046808" y="6257059"/>
                <a:ext cx="102466" cy="118383"/>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9" y="144"/>
                      <a:pt x="105" y="145"/>
                      <a:pt x="100" y="146"/>
                    </a:cubicBezTo>
                    <a:cubicBezTo>
                      <a:pt x="96" y="148"/>
                      <a:pt x="91" y="149"/>
                      <a:pt x="86" y="149"/>
                    </a:cubicBezTo>
                    <a:cubicBezTo>
                      <a:pt x="80" y="150"/>
                      <a:pt x="75"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9" y="0"/>
                      <a:pt x="88" y="2"/>
                      <a:pt x="96" y="5"/>
                    </a:cubicBezTo>
                    <a:cubicBezTo>
                      <a:pt x="103" y="8"/>
                      <a:pt x="110" y="13"/>
                      <a:pt x="115" y="19"/>
                    </a:cubicBezTo>
                    <a:cubicBezTo>
                      <a:pt x="120" y="25"/>
                      <a:pt x="124" y="32"/>
                      <a:pt x="127" y="41"/>
                    </a:cubicBezTo>
                    <a:cubicBezTo>
                      <a:pt x="130"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5" name="Freeform 26">
                <a:extLst>
                  <a:ext uri="{FF2B5EF4-FFF2-40B4-BE49-F238E27FC236}">
                    <a16:creationId xmlns:a16="http://schemas.microsoft.com/office/drawing/2014/main" id="{8A015692-DC23-4B15-9097-E2AC74D05D51}"/>
                  </a:ext>
                </a:extLst>
              </p:cNvPr>
              <p:cNvSpPr>
                <a:spLocks/>
              </p:cNvSpPr>
              <p:nvPr/>
            </p:nvSpPr>
            <p:spPr bwMode="black">
              <a:xfrm>
                <a:off x="6161875" y="6257059"/>
                <a:ext cx="73616" cy="163813"/>
              </a:xfrm>
              <a:custGeom>
                <a:avLst/>
                <a:gdLst/>
                <a:ahLst/>
                <a:cxnLst>
                  <a:cxn ang="0">
                    <a:pos x="73" y="192"/>
                  </a:cxn>
                  <a:cxn ang="0">
                    <a:pos x="53" y="207"/>
                  </a:cxn>
                  <a:cxn ang="0">
                    <a:pos x="29" y="209"/>
                  </a:cxn>
                  <a:cxn ang="0">
                    <a:pos x="24" y="193"/>
                  </a:cxn>
                  <a:cxn ang="0">
                    <a:pos x="34" y="194"/>
                  </a:cxn>
                  <a:cxn ang="0">
                    <a:pos x="48" y="190"/>
                  </a:cxn>
                  <a:cxn ang="0">
                    <a:pos x="52" y="182"/>
                  </a:cxn>
                  <a:cxn ang="0">
                    <a:pos x="48" y="175"/>
                  </a:cxn>
                  <a:cxn ang="0">
                    <a:pos x="35" y="172"/>
                  </a:cxn>
                  <a:cxn ang="0">
                    <a:pos x="30" y="172"/>
                  </a:cxn>
                  <a:cxn ang="0">
                    <a:pos x="22" y="149"/>
                  </a:cxn>
                  <a:cxn ang="0">
                    <a:pos x="6" y="145"/>
                  </a:cxn>
                  <a:cxn ang="0">
                    <a:pos x="0" y="112"/>
                  </a:cxn>
                  <a:cxn ang="0">
                    <a:pos x="19" y="122"/>
                  </a:cxn>
                  <a:cxn ang="0">
                    <a:pos x="38" y="125"/>
                  </a:cxn>
                  <a:cxn ang="0">
                    <a:pos x="62" y="110"/>
                  </a:cxn>
                  <a:cxn ang="0">
                    <a:pos x="57" y="98"/>
                  </a:cxn>
                  <a:cxn ang="0">
                    <a:pos x="34" y="86"/>
                  </a:cxn>
                  <a:cxn ang="0">
                    <a:pos x="9" y="70"/>
                  </a:cxn>
                  <a:cxn ang="0">
                    <a:pos x="0" y="44"/>
                  </a:cxn>
                  <a:cxn ang="0">
                    <a:pos x="14" y="12"/>
                  </a:cxn>
                  <a:cxn ang="0">
                    <a:pos x="54" y="0"/>
                  </a:cxn>
                  <a:cxn ang="0">
                    <a:pos x="72" y="2"/>
                  </a:cxn>
                  <a:cxn ang="0">
                    <a:pos x="87" y="6"/>
                  </a:cxn>
                  <a:cxn ang="0">
                    <a:pos x="79" y="31"/>
                  </a:cxn>
                  <a:cxn ang="0">
                    <a:pos x="62" y="26"/>
                  </a:cxn>
                  <a:cxn ang="0">
                    <a:pos x="38" y="30"/>
                  </a:cxn>
                  <a:cxn ang="0">
                    <a:pos x="34" y="48"/>
                  </a:cxn>
                  <a:cxn ang="0">
                    <a:pos x="46" y="58"/>
                  </a:cxn>
                  <a:cxn ang="0">
                    <a:pos x="72" y="70"/>
                  </a:cxn>
                  <a:cxn ang="0">
                    <a:pos x="92" y="91"/>
                  </a:cxn>
                  <a:cxn ang="0">
                    <a:pos x="92" y="121"/>
                  </a:cxn>
                  <a:cxn ang="0">
                    <a:pos x="69" y="144"/>
                  </a:cxn>
                  <a:cxn ang="0">
                    <a:pos x="50" y="160"/>
                  </a:cxn>
                  <a:cxn ang="0">
                    <a:pos x="69" y="167"/>
                  </a:cxn>
                  <a:cxn ang="0">
                    <a:pos x="75" y="182"/>
                  </a:cxn>
                </a:cxnLst>
                <a:rect l="0" t="0" r="r" b="b"/>
                <a:pathLst>
                  <a:path w="94" h="209">
                    <a:moveTo>
                      <a:pt x="75" y="182"/>
                    </a:moveTo>
                    <a:cubicBezTo>
                      <a:pt x="75" y="186"/>
                      <a:pt x="75" y="189"/>
                      <a:pt x="73" y="192"/>
                    </a:cubicBezTo>
                    <a:cubicBezTo>
                      <a:pt x="72" y="196"/>
                      <a:pt x="69" y="199"/>
                      <a:pt x="66" y="201"/>
                    </a:cubicBezTo>
                    <a:cubicBezTo>
                      <a:pt x="63" y="203"/>
                      <a:pt x="58" y="205"/>
                      <a:pt x="53" y="207"/>
                    </a:cubicBezTo>
                    <a:cubicBezTo>
                      <a:pt x="48" y="208"/>
                      <a:pt x="42" y="209"/>
                      <a:pt x="34" y="209"/>
                    </a:cubicBezTo>
                    <a:cubicBezTo>
                      <a:pt x="33" y="209"/>
                      <a:pt x="31" y="209"/>
                      <a:pt x="29" y="209"/>
                    </a:cubicBezTo>
                    <a:cubicBezTo>
                      <a:pt x="28" y="209"/>
                      <a:pt x="26" y="209"/>
                      <a:pt x="24" y="208"/>
                    </a:cubicBezTo>
                    <a:cubicBezTo>
                      <a:pt x="24" y="193"/>
                      <a:pt x="24" y="193"/>
                      <a:pt x="24" y="193"/>
                    </a:cubicBezTo>
                    <a:cubicBezTo>
                      <a:pt x="26" y="194"/>
                      <a:pt x="28" y="194"/>
                      <a:pt x="29" y="194"/>
                    </a:cubicBezTo>
                    <a:cubicBezTo>
                      <a:pt x="31" y="194"/>
                      <a:pt x="32" y="194"/>
                      <a:pt x="34" y="194"/>
                    </a:cubicBezTo>
                    <a:cubicBezTo>
                      <a:pt x="37" y="194"/>
                      <a:pt x="40" y="193"/>
                      <a:pt x="42" y="193"/>
                    </a:cubicBezTo>
                    <a:cubicBezTo>
                      <a:pt x="44" y="192"/>
                      <a:pt x="46" y="191"/>
                      <a:pt x="48" y="190"/>
                    </a:cubicBezTo>
                    <a:cubicBezTo>
                      <a:pt x="49" y="189"/>
                      <a:pt x="50" y="188"/>
                      <a:pt x="51" y="186"/>
                    </a:cubicBezTo>
                    <a:cubicBezTo>
                      <a:pt x="51" y="185"/>
                      <a:pt x="52" y="183"/>
                      <a:pt x="52" y="182"/>
                    </a:cubicBezTo>
                    <a:cubicBezTo>
                      <a:pt x="52" y="181"/>
                      <a:pt x="52" y="180"/>
                      <a:pt x="51" y="179"/>
                    </a:cubicBezTo>
                    <a:cubicBezTo>
                      <a:pt x="50" y="177"/>
                      <a:pt x="49" y="176"/>
                      <a:pt x="48" y="175"/>
                    </a:cubicBezTo>
                    <a:cubicBezTo>
                      <a:pt x="47" y="174"/>
                      <a:pt x="45" y="174"/>
                      <a:pt x="43" y="173"/>
                    </a:cubicBezTo>
                    <a:cubicBezTo>
                      <a:pt x="41" y="172"/>
                      <a:pt x="38" y="172"/>
                      <a:pt x="35" y="172"/>
                    </a:cubicBezTo>
                    <a:cubicBezTo>
                      <a:pt x="35" y="172"/>
                      <a:pt x="34" y="172"/>
                      <a:pt x="33" y="172"/>
                    </a:cubicBezTo>
                    <a:cubicBezTo>
                      <a:pt x="32" y="172"/>
                      <a:pt x="31" y="172"/>
                      <a:pt x="30" y="172"/>
                    </a:cubicBezTo>
                    <a:cubicBezTo>
                      <a:pt x="30" y="150"/>
                      <a:pt x="30" y="150"/>
                      <a:pt x="30" y="150"/>
                    </a:cubicBezTo>
                    <a:cubicBezTo>
                      <a:pt x="28" y="150"/>
                      <a:pt x="25" y="150"/>
                      <a:pt x="22" y="149"/>
                    </a:cubicBezTo>
                    <a:cubicBezTo>
                      <a:pt x="19" y="149"/>
                      <a:pt x="17" y="148"/>
                      <a:pt x="14" y="147"/>
                    </a:cubicBezTo>
                    <a:cubicBezTo>
                      <a:pt x="11" y="147"/>
                      <a:pt x="9" y="146"/>
                      <a:pt x="6" y="145"/>
                    </a:cubicBezTo>
                    <a:cubicBezTo>
                      <a:pt x="4" y="144"/>
                      <a:pt x="1" y="144"/>
                      <a:pt x="0" y="143"/>
                    </a:cubicBezTo>
                    <a:cubicBezTo>
                      <a:pt x="0" y="112"/>
                      <a:pt x="0" y="112"/>
                      <a:pt x="0" y="112"/>
                    </a:cubicBezTo>
                    <a:cubicBezTo>
                      <a:pt x="3" y="114"/>
                      <a:pt x="6" y="116"/>
                      <a:pt x="9" y="118"/>
                    </a:cubicBezTo>
                    <a:cubicBezTo>
                      <a:pt x="12" y="119"/>
                      <a:pt x="16" y="121"/>
                      <a:pt x="19" y="122"/>
                    </a:cubicBezTo>
                    <a:cubicBezTo>
                      <a:pt x="23" y="123"/>
                      <a:pt x="26" y="124"/>
                      <a:pt x="29"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4"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0"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4" y="100"/>
                      <a:pt x="94" y="106"/>
                    </a:cubicBezTo>
                    <a:cubicBezTo>
                      <a:pt x="94" y="111"/>
                      <a:pt x="94" y="117"/>
                      <a:pt x="92" y="121"/>
                    </a:cubicBezTo>
                    <a:cubicBezTo>
                      <a:pt x="90" y="126"/>
                      <a:pt x="87" y="131"/>
                      <a:pt x="83" y="135"/>
                    </a:cubicBezTo>
                    <a:cubicBezTo>
                      <a:pt x="80" y="138"/>
                      <a:pt x="75" y="142"/>
                      <a:pt x="69" y="144"/>
                    </a:cubicBezTo>
                    <a:cubicBezTo>
                      <a:pt x="64" y="147"/>
                      <a:pt x="58" y="149"/>
                      <a:pt x="50" y="150"/>
                    </a:cubicBezTo>
                    <a:cubicBezTo>
                      <a:pt x="50" y="160"/>
                      <a:pt x="50" y="160"/>
                      <a:pt x="50" y="160"/>
                    </a:cubicBezTo>
                    <a:cubicBezTo>
                      <a:pt x="55" y="160"/>
                      <a:pt x="58" y="161"/>
                      <a:pt x="61" y="162"/>
                    </a:cubicBezTo>
                    <a:cubicBezTo>
                      <a:pt x="65" y="163"/>
                      <a:pt x="67" y="165"/>
                      <a:pt x="69" y="167"/>
                    </a:cubicBezTo>
                    <a:cubicBezTo>
                      <a:pt x="71" y="169"/>
                      <a:pt x="73" y="171"/>
                      <a:pt x="74" y="174"/>
                    </a:cubicBezTo>
                    <a:cubicBezTo>
                      <a:pt x="75" y="176"/>
                      <a:pt x="75" y="179"/>
                      <a:pt x="75" y="18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6" name="Freeform 27">
                <a:extLst>
                  <a:ext uri="{FF2B5EF4-FFF2-40B4-BE49-F238E27FC236}">
                    <a16:creationId xmlns:a16="http://schemas.microsoft.com/office/drawing/2014/main" id="{E45C0544-F894-4798-8021-A730C049F9FF}"/>
                  </a:ext>
                </a:extLst>
              </p:cNvPr>
              <p:cNvSpPr>
                <a:spLocks noEditPoints="1"/>
              </p:cNvSpPr>
              <p:nvPr/>
            </p:nvSpPr>
            <p:spPr bwMode="black">
              <a:xfrm>
                <a:off x="6247097" y="6257059"/>
                <a:ext cx="102797" cy="118383"/>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2"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9"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7" name="Freeform 28">
                <a:extLst>
                  <a:ext uri="{FF2B5EF4-FFF2-40B4-BE49-F238E27FC236}">
                    <a16:creationId xmlns:a16="http://schemas.microsoft.com/office/drawing/2014/main" id="{088CEF8F-FDFA-4674-ADA2-3FDCDB58CAFA}"/>
                  </a:ext>
                </a:extLst>
              </p:cNvPr>
              <p:cNvSpPr>
                <a:spLocks/>
              </p:cNvSpPr>
              <p:nvPr/>
            </p:nvSpPr>
            <p:spPr bwMode="black">
              <a:xfrm>
                <a:off x="6369459" y="6205329"/>
                <a:ext cx="103461" cy="166797"/>
              </a:xfrm>
              <a:custGeom>
                <a:avLst/>
                <a:gdLst/>
                <a:ahLst/>
                <a:cxnLst>
                  <a:cxn ang="0">
                    <a:pos x="212" y="503"/>
                  </a:cxn>
                  <a:cxn ang="0">
                    <a:pos x="78" y="340"/>
                  </a:cxn>
                  <a:cxn ang="0">
                    <a:pos x="78" y="340"/>
                  </a:cxn>
                  <a:cxn ang="0">
                    <a:pos x="78" y="503"/>
                  </a:cxn>
                  <a:cxn ang="0">
                    <a:pos x="0" y="503"/>
                  </a:cxn>
                  <a:cxn ang="0">
                    <a:pos x="0" y="0"/>
                  </a:cxn>
                  <a:cxn ang="0">
                    <a:pos x="78" y="0"/>
                  </a:cxn>
                  <a:cxn ang="0">
                    <a:pos x="78" y="319"/>
                  </a:cxn>
                  <a:cxn ang="0">
                    <a:pos x="78" y="319"/>
                  </a:cxn>
                  <a:cxn ang="0">
                    <a:pos x="205" y="163"/>
                  </a:cxn>
                  <a:cxn ang="0">
                    <a:pos x="302" y="163"/>
                  </a:cxn>
                  <a:cxn ang="0">
                    <a:pos x="156" y="326"/>
                  </a:cxn>
                  <a:cxn ang="0">
                    <a:pos x="312" y="503"/>
                  </a:cxn>
                  <a:cxn ang="0">
                    <a:pos x="212" y="503"/>
                  </a:cxn>
                </a:cxnLst>
                <a:rect l="0" t="0" r="r" b="b"/>
                <a:pathLst>
                  <a:path w="312" h="503">
                    <a:moveTo>
                      <a:pt x="212" y="503"/>
                    </a:moveTo>
                    <a:lnTo>
                      <a:pt x="78" y="340"/>
                    </a:lnTo>
                    <a:lnTo>
                      <a:pt x="78" y="340"/>
                    </a:lnTo>
                    <a:lnTo>
                      <a:pt x="78" y="503"/>
                    </a:lnTo>
                    <a:lnTo>
                      <a:pt x="0" y="503"/>
                    </a:lnTo>
                    <a:lnTo>
                      <a:pt x="0" y="0"/>
                    </a:lnTo>
                    <a:lnTo>
                      <a:pt x="78" y="0"/>
                    </a:lnTo>
                    <a:lnTo>
                      <a:pt x="78" y="319"/>
                    </a:lnTo>
                    <a:lnTo>
                      <a:pt x="78" y="319"/>
                    </a:lnTo>
                    <a:lnTo>
                      <a:pt x="205" y="163"/>
                    </a:lnTo>
                    <a:lnTo>
                      <a:pt x="302" y="163"/>
                    </a:lnTo>
                    <a:lnTo>
                      <a:pt x="156" y="326"/>
                    </a:lnTo>
                    <a:lnTo>
                      <a:pt x="312" y="503"/>
                    </a:lnTo>
                    <a:lnTo>
                      <a:pt x="212"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8" name="Freeform 29">
                <a:extLst>
                  <a:ext uri="{FF2B5EF4-FFF2-40B4-BE49-F238E27FC236}">
                    <a16:creationId xmlns:a16="http://schemas.microsoft.com/office/drawing/2014/main" id="{D5A9C48E-2FDB-4DFE-8014-AFA305455FA3}"/>
                  </a:ext>
                </a:extLst>
              </p:cNvPr>
              <p:cNvSpPr>
                <a:spLocks/>
              </p:cNvSpPr>
              <p:nvPr/>
            </p:nvSpPr>
            <p:spPr bwMode="black">
              <a:xfrm>
                <a:off x="6484526" y="6205329"/>
                <a:ext cx="104124" cy="166797"/>
              </a:xfrm>
              <a:custGeom>
                <a:avLst/>
                <a:gdLst/>
                <a:ahLst/>
                <a:cxnLst>
                  <a:cxn ang="0">
                    <a:pos x="213" y="503"/>
                  </a:cxn>
                  <a:cxn ang="0">
                    <a:pos x="78" y="340"/>
                  </a:cxn>
                  <a:cxn ang="0">
                    <a:pos x="78" y="340"/>
                  </a:cxn>
                  <a:cxn ang="0">
                    <a:pos x="78" y="503"/>
                  </a:cxn>
                  <a:cxn ang="0">
                    <a:pos x="0" y="503"/>
                  </a:cxn>
                  <a:cxn ang="0">
                    <a:pos x="0" y="0"/>
                  </a:cxn>
                  <a:cxn ang="0">
                    <a:pos x="78" y="0"/>
                  </a:cxn>
                  <a:cxn ang="0">
                    <a:pos x="78" y="319"/>
                  </a:cxn>
                  <a:cxn ang="0">
                    <a:pos x="78" y="319"/>
                  </a:cxn>
                  <a:cxn ang="0">
                    <a:pos x="206" y="163"/>
                  </a:cxn>
                  <a:cxn ang="0">
                    <a:pos x="302" y="163"/>
                  </a:cxn>
                  <a:cxn ang="0">
                    <a:pos x="158" y="326"/>
                  </a:cxn>
                  <a:cxn ang="0">
                    <a:pos x="314" y="503"/>
                  </a:cxn>
                  <a:cxn ang="0">
                    <a:pos x="213" y="503"/>
                  </a:cxn>
                </a:cxnLst>
                <a:rect l="0" t="0" r="r" b="b"/>
                <a:pathLst>
                  <a:path w="314" h="503">
                    <a:moveTo>
                      <a:pt x="213" y="503"/>
                    </a:moveTo>
                    <a:lnTo>
                      <a:pt x="78" y="340"/>
                    </a:lnTo>
                    <a:lnTo>
                      <a:pt x="78" y="340"/>
                    </a:lnTo>
                    <a:lnTo>
                      <a:pt x="78" y="503"/>
                    </a:lnTo>
                    <a:lnTo>
                      <a:pt x="0" y="503"/>
                    </a:lnTo>
                    <a:lnTo>
                      <a:pt x="0" y="0"/>
                    </a:lnTo>
                    <a:lnTo>
                      <a:pt x="78" y="0"/>
                    </a:lnTo>
                    <a:lnTo>
                      <a:pt x="78" y="319"/>
                    </a:lnTo>
                    <a:lnTo>
                      <a:pt x="78" y="319"/>
                    </a:lnTo>
                    <a:lnTo>
                      <a:pt x="206" y="163"/>
                    </a:lnTo>
                    <a:lnTo>
                      <a:pt x="302" y="163"/>
                    </a:lnTo>
                    <a:lnTo>
                      <a:pt x="158" y="326"/>
                    </a:lnTo>
                    <a:lnTo>
                      <a:pt x="314" y="503"/>
                    </a:lnTo>
                    <a:lnTo>
                      <a:pt x="213"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9" name="Freeform 30">
                <a:extLst>
                  <a:ext uri="{FF2B5EF4-FFF2-40B4-BE49-F238E27FC236}">
                    <a16:creationId xmlns:a16="http://schemas.microsoft.com/office/drawing/2014/main" id="{390C6FF2-068D-4B6E-8A9F-658C213E639D}"/>
                  </a:ext>
                </a:extLst>
              </p:cNvPr>
              <p:cNvSpPr>
                <a:spLocks noEditPoints="1"/>
              </p:cNvSpPr>
              <p:nvPr/>
            </p:nvSpPr>
            <p:spPr bwMode="black">
              <a:xfrm>
                <a:off x="6597272" y="6212293"/>
                <a:ext cx="100476" cy="163149"/>
              </a:xfrm>
              <a:custGeom>
                <a:avLst/>
                <a:gdLst/>
                <a:ahLst/>
                <a:cxnLst>
                  <a:cxn ang="0">
                    <a:pos x="95" y="204"/>
                  </a:cxn>
                  <a:cxn ang="0">
                    <a:pos x="95" y="183"/>
                  </a:cxn>
                  <a:cxn ang="0">
                    <a:pos x="95" y="183"/>
                  </a:cxn>
                  <a:cxn ang="0">
                    <a:pos x="88" y="192"/>
                  </a:cxn>
                  <a:cxn ang="0">
                    <a:pos x="78" y="200"/>
                  </a:cxn>
                  <a:cxn ang="0">
                    <a:pos x="66" y="206"/>
                  </a:cxn>
                  <a:cxn ang="0">
                    <a:pos x="51" y="208"/>
                  </a:cxn>
                  <a:cxn ang="0">
                    <a:pos x="13" y="193"/>
                  </a:cxn>
                  <a:cxn ang="0">
                    <a:pos x="0" y="148"/>
                  </a:cxn>
                  <a:cxn ang="0">
                    <a:pos x="0" y="60"/>
                  </a:cxn>
                  <a:cxn ang="0">
                    <a:pos x="33" y="60"/>
                  </a:cxn>
                  <a:cxn ang="0">
                    <a:pos x="33" y="144"/>
                  </a:cxn>
                  <a:cxn ang="0">
                    <a:pos x="35" y="161"/>
                  </a:cxn>
                  <a:cxn ang="0">
                    <a:pos x="41" y="173"/>
                  </a:cxn>
                  <a:cxn ang="0">
                    <a:pos x="51" y="179"/>
                  </a:cxn>
                  <a:cxn ang="0">
                    <a:pos x="63" y="181"/>
                  </a:cxn>
                  <a:cxn ang="0">
                    <a:pos x="75" y="179"/>
                  </a:cxn>
                  <a:cxn ang="0">
                    <a:pos x="86" y="171"/>
                  </a:cxn>
                  <a:cxn ang="0">
                    <a:pos x="93" y="160"/>
                  </a:cxn>
                  <a:cxn ang="0">
                    <a:pos x="95" y="144"/>
                  </a:cxn>
                  <a:cxn ang="0">
                    <a:pos x="95" y="60"/>
                  </a:cxn>
                  <a:cxn ang="0">
                    <a:pos x="128" y="60"/>
                  </a:cxn>
                  <a:cxn ang="0">
                    <a:pos x="128" y="204"/>
                  </a:cxn>
                  <a:cxn ang="0">
                    <a:pos x="95" y="204"/>
                  </a:cxn>
                  <a:cxn ang="0">
                    <a:pos x="53" y="17"/>
                  </a:cxn>
                  <a:cxn ang="0">
                    <a:pos x="52" y="23"/>
                  </a:cxn>
                  <a:cxn ang="0">
                    <a:pos x="48" y="28"/>
                  </a:cxn>
                  <a:cxn ang="0">
                    <a:pos x="43" y="32"/>
                  </a:cxn>
                  <a:cxn ang="0">
                    <a:pos x="36" y="33"/>
                  </a:cxn>
                  <a:cxn ang="0">
                    <a:pos x="29" y="32"/>
                  </a:cxn>
                  <a:cxn ang="0">
                    <a:pos x="23" y="28"/>
                  </a:cxn>
                  <a:cxn ang="0">
                    <a:pos x="20" y="23"/>
                  </a:cxn>
                  <a:cxn ang="0">
                    <a:pos x="18" y="17"/>
                  </a:cxn>
                  <a:cxn ang="0">
                    <a:pos x="20" y="10"/>
                  </a:cxn>
                  <a:cxn ang="0">
                    <a:pos x="23" y="5"/>
                  </a:cxn>
                  <a:cxn ang="0">
                    <a:pos x="29" y="1"/>
                  </a:cxn>
                  <a:cxn ang="0">
                    <a:pos x="36" y="0"/>
                  </a:cxn>
                  <a:cxn ang="0">
                    <a:pos x="43" y="1"/>
                  </a:cxn>
                  <a:cxn ang="0">
                    <a:pos x="48" y="5"/>
                  </a:cxn>
                  <a:cxn ang="0">
                    <a:pos x="52" y="10"/>
                  </a:cxn>
                  <a:cxn ang="0">
                    <a:pos x="53" y="17"/>
                  </a:cxn>
                  <a:cxn ang="0">
                    <a:pos x="113" y="17"/>
                  </a:cxn>
                  <a:cxn ang="0">
                    <a:pos x="111" y="23"/>
                  </a:cxn>
                  <a:cxn ang="0">
                    <a:pos x="108" y="28"/>
                  </a:cxn>
                  <a:cxn ang="0">
                    <a:pos x="102" y="32"/>
                  </a:cxn>
                  <a:cxn ang="0">
                    <a:pos x="95" y="33"/>
                  </a:cxn>
                  <a:cxn ang="0">
                    <a:pos x="88" y="32"/>
                  </a:cxn>
                  <a:cxn ang="0">
                    <a:pos x="83" y="28"/>
                  </a:cxn>
                  <a:cxn ang="0">
                    <a:pos x="79" y="23"/>
                  </a:cxn>
                  <a:cxn ang="0">
                    <a:pos x="78" y="17"/>
                  </a:cxn>
                  <a:cxn ang="0">
                    <a:pos x="79" y="10"/>
                  </a:cxn>
                  <a:cxn ang="0">
                    <a:pos x="83" y="5"/>
                  </a:cxn>
                  <a:cxn ang="0">
                    <a:pos x="88" y="1"/>
                  </a:cxn>
                  <a:cxn ang="0">
                    <a:pos x="95" y="0"/>
                  </a:cxn>
                  <a:cxn ang="0">
                    <a:pos x="102" y="1"/>
                  </a:cxn>
                  <a:cxn ang="0">
                    <a:pos x="108" y="5"/>
                  </a:cxn>
                  <a:cxn ang="0">
                    <a:pos x="111" y="10"/>
                  </a:cxn>
                  <a:cxn ang="0">
                    <a:pos x="113" y="17"/>
                  </a:cxn>
                </a:cxnLst>
                <a:rect l="0" t="0" r="r" b="b"/>
                <a:pathLst>
                  <a:path w="128" h="208">
                    <a:moveTo>
                      <a:pt x="95" y="204"/>
                    </a:moveTo>
                    <a:cubicBezTo>
                      <a:pt x="95" y="183"/>
                      <a:pt x="95" y="183"/>
                      <a:pt x="95" y="183"/>
                    </a:cubicBezTo>
                    <a:cubicBezTo>
                      <a:pt x="95" y="183"/>
                      <a:pt x="95" y="183"/>
                      <a:pt x="95" y="183"/>
                    </a:cubicBezTo>
                    <a:cubicBezTo>
                      <a:pt x="93" y="186"/>
                      <a:pt x="90" y="189"/>
                      <a:pt x="88" y="192"/>
                    </a:cubicBezTo>
                    <a:cubicBezTo>
                      <a:pt x="85" y="195"/>
                      <a:pt x="82" y="198"/>
                      <a:pt x="78" y="200"/>
                    </a:cubicBezTo>
                    <a:cubicBezTo>
                      <a:pt x="74" y="203"/>
                      <a:pt x="70" y="204"/>
                      <a:pt x="66" y="206"/>
                    </a:cubicBezTo>
                    <a:cubicBezTo>
                      <a:pt x="61" y="207"/>
                      <a:pt x="57" y="208"/>
                      <a:pt x="51" y="208"/>
                    </a:cubicBezTo>
                    <a:cubicBezTo>
                      <a:pt x="35" y="208"/>
                      <a:pt x="22" y="203"/>
                      <a:pt x="13" y="193"/>
                    </a:cubicBezTo>
                    <a:cubicBezTo>
                      <a:pt x="4" y="183"/>
                      <a:pt x="0" y="168"/>
                      <a:pt x="0" y="148"/>
                    </a:cubicBezTo>
                    <a:cubicBezTo>
                      <a:pt x="0" y="60"/>
                      <a:pt x="0" y="60"/>
                      <a:pt x="0" y="60"/>
                    </a:cubicBezTo>
                    <a:cubicBezTo>
                      <a:pt x="33" y="60"/>
                      <a:pt x="33" y="60"/>
                      <a:pt x="33" y="60"/>
                    </a:cubicBezTo>
                    <a:cubicBezTo>
                      <a:pt x="33" y="144"/>
                      <a:pt x="33" y="144"/>
                      <a:pt x="33" y="144"/>
                    </a:cubicBezTo>
                    <a:cubicBezTo>
                      <a:pt x="33" y="150"/>
                      <a:pt x="34" y="156"/>
                      <a:pt x="35" y="161"/>
                    </a:cubicBezTo>
                    <a:cubicBezTo>
                      <a:pt x="36" y="166"/>
                      <a:pt x="38" y="170"/>
                      <a:pt x="41" y="173"/>
                    </a:cubicBezTo>
                    <a:cubicBezTo>
                      <a:pt x="44" y="176"/>
                      <a:pt x="47" y="178"/>
                      <a:pt x="51" y="179"/>
                    </a:cubicBezTo>
                    <a:cubicBezTo>
                      <a:pt x="54" y="180"/>
                      <a:pt x="58" y="181"/>
                      <a:pt x="63" y="181"/>
                    </a:cubicBezTo>
                    <a:cubicBezTo>
                      <a:pt x="67" y="181"/>
                      <a:pt x="71" y="180"/>
                      <a:pt x="75" y="179"/>
                    </a:cubicBezTo>
                    <a:cubicBezTo>
                      <a:pt x="79" y="177"/>
                      <a:pt x="83" y="175"/>
                      <a:pt x="86" y="171"/>
                    </a:cubicBezTo>
                    <a:cubicBezTo>
                      <a:pt x="89" y="168"/>
                      <a:pt x="91" y="164"/>
                      <a:pt x="93" y="160"/>
                    </a:cubicBezTo>
                    <a:cubicBezTo>
                      <a:pt x="95" y="155"/>
                      <a:pt x="95" y="149"/>
                      <a:pt x="95" y="144"/>
                    </a:cubicBezTo>
                    <a:cubicBezTo>
                      <a:pt x="95" y="60"/>
                      <a:pt x="95" y="60"/>
                      <a:pt x="95" y="60"/>
                    </a:cubicBezTo>
                    <a:cubicBezTo>
                      <a:pt x="128" y="60"/>
                      <a:pt x="128" y="60"/>
                      <a:pt x="128" y="60"/>
                    </a:cubicBezTo>
                    <a:cubicBezTo>
                      <a:pt x="128" y="204"/>
                      <a:pt x="128" y="204"/>
                      <a:pt x="128" y="204"/>
                    </a:cubicBezTo>
                    <a:lnTo>
                      <a:pt x="95" y="204"/>
                    </a:lnTo>
                    <a:close/>
                    <a:moveTo>
                      <a:pt x="53" y="17"/>
                    </a:moveTo>
                    <a:cubicBezTo>
                      <a:pt x="53" y="19"/>
                      <a:pt x="53" y="21"/>
                      <a:pt x="52" y="23"/>
                    </a:cubicBezTo>
                    <a:cubicBezTo>
                      <a:pt x="51" y="25"/>
                      <a:pt x="50" y="27"/>
                      <a:pt x="48" y="28"/>
                    </a:cubicBezTo>
                    <a:cubicBezTo>
                      <a:pt x="47" y="30"/>
                      <a:pt x="45" y="31"/>
                      <a:pt x="43" y="32"/>
                    </a:cubicBezTo>
                    <a:cubicBezTo>
                      <a:pt x="41" y="33"/>
                      <a:pt x="38" y="33"/>
                      <a:pt x="36" y="33"/>
                    </a:cubicBezTo>
                    <a:cubicBezTo>
                      <a:pt x="33" y="33"/>
                      <a:pt x="31" y="33"/>
                      <a:pt x="29" y="32"/>
                    </a:cubicBezTo>
                    <a:cubicBezTo>
                      <a:pt x="27" y="31"/>
                      <a:pt x="25" y="30"/>
                      <a:pt x="23" y="28"/>
                    </a:cubicBezTo>
                    <a:cubicBezTo>
                      <a:pt x="22" y="27"/>
                      <a:pt x="21" y="25"/>
                      <a:pt x="20" y="23"/>
                    </a:cubicBezTo>
                    <a:cubicBezTo>
                      <a:pt x="19" y="21"/>
                      <a:pt x="18" y="19"/>
                      <a:pt x="18" y="17"/>
                    </a:cubicBezTo>
                    <a:cubicBezTo>
                      <a:pt x="18" y="14"/>
                      <a:pt x="19" y="12"/>
                      <a:pt x="20" y="10"/>
                    </a:cubicBezTo>
                    <a:cubicBezTo>
                      <a:pt x="21" y="8"/>
                      <a:pt x="22" y="6"/>
                      <a:pt x="23" y="5"/>
                    </a:cubicBezTo>
                    <a:cubicBezTo>
                      <a:pt x="25" y="3"/>
                      <a:pt x="27" y="2"/>
                      <a:pt x="29" y="1"/>
                    </a:cubicBezTo>
                    <a:cubicBezTo>
                      <a:pt x="31" y="0"/>
                      <a:pt x="33" y="0"/>
                      <a:pt x="36" y="0"/>
                    </a:cubicBezTo>
                    <a:cubicBezTo>
                      <a:pt x="38" y="0"/>
                      <a:pt x="41" y="0"/>
                      <a:pt x="43" y="1"/>
                    </a:cubicBezTo>
                    <a:cubicBezTo>
                      <a:pt x="45" y="2"/>
                      <a:pt x="47" y="3"/>
                      <a:pt x="48" y="5"/>
                    </a:cubicBezTo>
                    <a:cubicBezTo>
                      <a:pt x="50" y="6"/>
                      <a:pt x="51" y="8"/>
                      <a:pt x="52" y="10"/>
                    </a:cubicBezTo>
                    <a:cubicBezTo>
                      <a:pt x="53" y="12"/>
                      <a:pt x="53" y="14"/>
                      <a:pt x="53" y="17"/>
                    </a:cubicBezTo>
                    <a:close/>
                    <a:moveTo>
                      <a:pt x="113" y="17"/>
                    </a:moveTo>
                    <a:cubicBezTo>
                      <a:pt x="113" y="19"/>
                      <a:pt x="112" y="21"/>
                      <a:pt x="111" y="23"/>
                    </a:cubicBezTo>
                    <a:cubicBezTo>
                      <a:pt x="110" y="25"/>
                      <a:pt x="109" y="27"/>
                      <a:pt x="108" y="28"/>
                    </a:cubicBezTo>
                    <a:cubicBezTo>
                      <a:pt x="106" y="30"/>
                      <a:pt x="104" y="31"/>
                      <a:pt x="102" y="32"/>
                    </a:cubicBezTo>
                    <a:cubicBezTo>
                      <a:pt x="100" y="33"/>
                      <a:pt x="98" y="33"/>
                      <a:pt x="95" y="33"/>
                    </a:cubicBezTo>
                    <a:cubicBezTo>
                      <a:pt x="93" y="33"/>
                      <a:pt x="90" y="33"/>
                      <a:pt x="88" y="32"/>
                    </a:cubicBezTo>
                    <a:cubicBezTo>
                      <a:pt x="86" y="31"/>
                      <a:pt x="84" y="30"/>
                      <a:pt x="83" y="28"/>
                    </a:cubicBezTo>
                    <a:cubicBezTo>
                      <a:pt x="81" y="27"/>
                      <a:pt x="80" y="25"/>
                      <a:pt x="79" y="23"/>
                    </a:cubicBezTo>
                    <a:cubicBezTo>
                      <a:pt x="78" y="21"/>
                      <a:pt x="78" y="19"/>
                      <a:pt x="78" y="17"/>
                    </a:cubicBezTo>
                    <a:cubicBezTo>
                      <a:pt x="78" y="14"/>
                      <a:pt x="78" y="12"/>
                      <a:pt x="79" y="10"/>
                    </a:cubicBezTo>
                    <a:cubicBezTo>
                      <a:pt x="80" y="8"/>
                      <a:pt x="81" y="6"/>
                      <a:pt x="83" y="5"/>
                    </a:cubicBezTo>
                    <a:cubicBezTo>
                      <a:pt x="84" y="3"/>
                      <a:pt x="86" y="2"/>
                      <a:pt x="88" y="1"/>
                    </a:cubicBezTo>
                    <a:cubicBezTo>
                      <a:pt x="90" y="0"/>
                      <a:pt x="93" y="0"/>
                      <a:pt x="95" y="0"/>
                    </a:cubicBezTo>
                    <a:cubicBezTo>
                      <a:pt x="98" y="0"/>
                      <a:pt x="100" y="0"/>
                      <a:pt x="102" y="1"/>
                    </a:cubicBezTo>
                    <a:cubicBezTo>
                      <a:pt x="104" y="2"/>
                      <a:pt x="106" y="3"/>
                      <a:pt x="108" y="5"/>
                    </a:cubicBezTo>
                    <a:cubicBezTo>
                      <a:pt x="109" y="6"/>
                      <a:pt x="110" y="8"/>
                      <a:pt x="111" y="10"/>
                    </a:cubicBezTo>
                    <a:cubicBezTo>
                      <a:pt x="112" y="12"/>
                      <a:pt x="113" y="14"/>
                      <a:pt x="113"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0" name="Freeform 31">
                <a:extLst>
                  <a:ext uri="{FF2B5EF4-FFF2-40B4-BE49-F238E27FC236}">
                    <a16:creationId xmlns:a16="http://schemas.microsoft.com/office/drawing/2014/main" id="{86D02054-FFC2-4DC2-8CE2-6A4B30B120C8}"/>
                  </a:ext>
                </a:extLst>
              </p:cNvPr>
              <p:cNvSpPr>
                <a:spLocks/>
              </p:cNvSpPr>
              <p:nvPr/>
            </p:nvSpPr>
            <p:spPr bwMode="black">
              <a:xfrm>
                <a:off x="6727261" y="6257723"/>
                <a:ext cx="64995" cy="114403"/>
              </a:xfrm>
              <a:custGeom>
                <a:avLst/>
                <a:gdLst/>
                <a:ahLst/>
                <a:cxnLst>
                  <a:cxn ang="0">
                    <a:pos x="79" y="32"/>
                  </a:cxn>
                  <a:cxn ang="0">
                    <a:pos x="74" y="31"/>
                  </a:cxn>
                  <a:cxn ang="0">
                    <a:pos x="69" y="29"/>
                  </a:cxn>
                  <a:cxn ang="0">
                    <a:pos x="64" y="29"/>
                  </a:cxn>
                  <a:cxn ang="0">
                    <a:pos x="51" y="32"/>
                  </a:cxn>
                  <a:cxn ang="0">
                    <a:pos x="41" y="41"/>
                  </a:cxn>
                  <a:cxn ang="0">
                    <a:pos x="35" y="54"/>
                  </a:cxn>
                  <a:cxn ang="0">
                    <a:pos x="32" y="73"/>
                  </a:cxn>
                  <a:cxn ang="0">
                    <a:pos x="32" y="146"/>
                  </a:cxn>
                  <a:cxn ang="0">
                    <a:pos x="0" y="146"/>
                  </a:cxn>
                  <a:cxn ang="0">
                    <a:pos x="0" y="2"/>
                  </a:cxn>
                  <a:cxn ang="0">
                    <a:pos x="32" y="2"/>
                  </a:cxn>
                  <a:cxn ang="0">
                    <a:pos x="32" y="30"/>
                  </a:cxn>
                  <a:cxn ang="0">
                    <a:pos x="33" y="30"/>
                  </a:cxn>
                  <a:cxn ang="0">
                    <a:pos x="40" y="17"/>
                  </a:cxn>
                  <a:cxn ang="0">
                    <a:pos x="48"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4" y="31"/>
                    </a:cubicBezTo>
                    <a:cubicBezTo>
                      <a:pt x="73" y="30"/>
                      <a:pt x="71" y="30"/>
                      <a:pt x="69" y="29"/>
                    </a:cubicBezTo>
                    <a:cubicBezTo>
                      <a:pt x="67" y="29"/>
                      <a:pt x="66" y="29"/>
                      <a:pt x="64" y="29"/>
                    </a:cubicBezTo>
                    <a:cubicBezTo>
                      <a:pt x="59" y="29"/>
                      <a:pt x="55" y="30"/>
                      <a:pt x="51" y="32"/>
                    </a:cubicBezTo>
                    <a:cubicBezTo>
                      <a:pt x="48" y="34"/>
                      <a:pt x="44" y="37"/>
                      <a:pt x="41" y="41"/>
                    </a:cubicBezTo>
                    <a:cubicBezTo>
                      <a:pt x="39" y="44"/>
                      <a:pt x="36"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8" y="7"/>
                    </a:cubicBezTo>
                    <a:cubicBezTo>
                      <a:pt x="52" y="5"/>
                      <a:pt x="55" y="3"/>
                      <a:pt x="59" y="2"/>
                    </a:cubicBezTo>
                    <a:cubicBezTo>
                      <a:pt x="62" y="0"/>
                      <a:pt x="66" y="0"/>
                      <a:pt x="70" y="0"/>
                    </a:cubicBezTo>
                    <a:cubicBezTo>
                      <a:pt x="72" y="0"/>
                      <a:pt x="74"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1" name="Rectangle 32">
                <a:extLst>
                  <a:ext uri="{FF2B5EF4-FFF2-40B4-BE49-F238E27FC236}">
                    <a16:creationId xmlns:a16="http://schemas.microsoft.com/office/drawing/2014/main" id="{68A8BAF1-B8C9-4C2B-BAB5-D0E21B32D52D}"/>
                  </a:ext>
                </a:extLst>
              </p:cNvPr>
              <p:cNvSpPr>
                <a:spLocks noChangeArrowheads="1"/>
              </p:cNvSpPr>
              <p:nvPr/>
            </p:nvSpPr>
            <p:spPr bwMode="black">
              <a:xfrm>
                <a:off x="6805851" y="6205329"/>
                <a:ext cx="25534" cy="166797"/>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2" name="Freeform 33">
                <a:extLst>
                  <a:ext uri="{FF2B5EF4-FFF2-40B4-BE49-F238E27FC236}">
                    <a16:creationId xmlns:a16="http://schemas.microsoft.com/office/drawing/2014/main" id="{C240A0FF-BC5B-4DB7-800F-0265FCE8BF19}"/>
                  </a:ext>
                </a:extLst>
              </p:cNvPr>
              <p:cNvSpPr>
                <a:spLocks noEditPoints="1"/>
              </p:cNvSpPr>
              <p:nvPr/>
            </p:nvSpPr>
            <p:spPr bwMode="black">
              <a:xfrm>
                <a:off x="6852607" y="6257059"/>
                <a:ext cx="102797" cy="118383"/>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6" y="42"/>
                  </a:cxn>
                  <a:cxn ang="0">
                    <a:pos x="22" y="18"/>
                  </a:cxn>
                  <a:cxn ang="0">
                    <a:pos x="44" y="4"/>
                  </a:cxn>
                  <a:cxn ang="0">
                    <a:pos x="69"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9"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7" y="148"/>
                      <a:pt x="92" y="149"/>
                      <a:pt x="86" y="149"/>
                    </a:cubicBezTo>
                    <a:cubicBezTo>
                      <a:pt x="81" y="150"/>
                      <a:pt x="75" y="151"/>
                      <a:pt x="69" y="151"/>
                    </a:cubicBezTo>
                    <a:cubicBezTo>
                      <a:pt x="58" y="151"/>
                      <a:pt x="49" y="149"/>
                      <a:pt x="40" y="146"/>
                    </a:cubicBezTo>
                    <a:cubicBezTo>
                      <a:pt x="32" y="143"/>
                      <a:pt x="24" y="138"/>
                      <a:pt x="19"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9"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3" name="Freeform 34">
                <a:extLst>
                  <a:ext uri="{FF2B5EF4-FFF2-40B4-BE49-F238E27FC236}">
                    <a16:creationId xmlns:a16="http://schemas.microsoft.com/office/drawing/2014/main" id="{9344833F-822A-48B5-B9C8-4297DB82FBED}"/>
                  </a:ext>
                </a:extLst>
              </p:cNvPr>
              <p:cNvSpPr>
                <a:spLocks/>
              </p:cNvSpPr>
              <p:nvPr/>
            </p:nvSpPr>
            <p:spPr bwMode="black">
              <a:xfrm>
                <a:off x="6974969" y="6257723"/>
                <a:ext cx="64995" cy="114403"/>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7" name="Group 26">
              <a:extLst>
                <a:ext uri="{FF2B5EF4-FFF2-40B4-BE49-F238E27FC236}">
                  <a16:creationId xmlns:a16="http://schemas.microsoft.com/office/drawing/2014/main" id="{28844132-490A-472D-AE5C-2959DE4097AB}"/>
                </a:ext>
              </a:extLst>
            </p:cNvPr>
            <p:cNvGrpSpPr/>
            <p:nvPr/>
          </p:nvGrpSpPr>
          <p:grpSpPr bwMode="black">
            <a:xfrm>
              <a:off x="6803199" y="2526022"/>
              <a:ext cx="915643" cy="323947"/>
              <a:chOff x="7376591" y="6134773"/>
              <a:chExt cx="919129" cy="336446"/>
            </a:xfrm>
            <a:grpFill/>
            <a:effectLst/>
          </p:grpSpPr>
          <p:sp>
            <p:nvSpPr>
              <p:cNvPr id="126" name="Freeform 24">
                <a:extLst>
                  <a:ext uri="{FF2B5EF4-FFF2-40B4-BE49-F238E27FC236}">
                    <a16:creationId xmlns:a16="http://schemas.microsoft.com/office/drawing/2014/main" id="{EA2C2A8F-B145-4502-8851-A97B6F6CAEA8}"/>
                  </a:ext>
                </a:extLst>
              </p:cNvPr>
              <p:cNvSpPr>
                <a:spLocks/>
              </p:cNvSpPr>
              <p:nvPr/>
            </p:nvSpPr>
            <p:spPr bwMode="black">
              <a:xfrm>
                <a:off x="7984332" y="6141379"/>
                <a:ext cx="40319" cy="3918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6" y="41"/>
                      <a:pt x="58" y="57"/>
                      <a:pt x="50" y="73"/>
                    </a:cubicBezTo>
                    <a:cubicBezTo>
                      <a:pt x="33" y="64"/>
                      <a:pt x="16"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7" name="Freeform 25">
                <a:extLst>
                  <a:ext uri="{FF2B5EF4-FFF2-40B4-BE49-F238E27FC236}">
                    <a16:creationId xmlns:a16="http://schemas.microsoft.com/office/drawing/2014/main" id="{815E7882-A35B-4821-AAC3-3A205266C6C1}"/>
                  </a:ext>
                </a:extLst>
              </p:cNvPr>
              <p:cNvSpPr>
                <a:spLocks/>
              </p:cNvSpPr>
              <p:nvPr/>
            </p:nvSpPr>
            <p:spPr bwMode="black">
              <a:xfrm>
                <a:off x="8116906" y="6158463"/>
                <a:ext cx="39863" cy="39408"/>
              </a:xfrm>
              <a:custGeom>
                <a:avLst/>
                <a:gdLst/>
                <a:ahLst/>
                <a:cxnLst>
                  <a:cxn ang="0">
                    <a:pos x="21" y="0"/>
                  </a:cxn>
                  <a:cxn ang="0">
                    <a:pos x="74" y="25"/>
                  </a:cxn>
                  <a:cxn ang="0">
                    <a:pos x="49" y="73"/>
                  </a:cxn>
                  <a:cxn ang="0">
                    <a:pos x="0" y="44"/>
                  </a:cxn>
                  <a:cxn ang="0">
                    <a:pos x="21" y="0"/>
                  </a:cxn>
                </a:cxnLst>
                <a:rect l="0" t="0" r="r" b="b"/>
                <a:pathLst>
                  <a:path w="74" h="73">
                    <a:moveTo>
                      <a:pt x="21" y="0"/>
                    </a:moveTo>
                    <a:cubicBezTo>
                      <a:pt x="39" y="9"/>
                      <a:pt x="56" y="17"/>
                      <a:pt x="74" y="25"/>
                    </a:cubicBezTo>
                    <a:cubicBezTo>
                      <a:pt x="66" y="41"/>
                      <a:pt x="58" y="57"/>
                      <a:pt x="49"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8" name="Freeform 26">
                <a:extLst>
                  <a:ext uri="{FF2B5EF4-FFF2-40B4-BE49-F238E27FC236}">
                    <a16:creationId xmlns:a16="http://schemas.microsoft.com/office/drawing/2014/main" id="{80A3E8F1-350F-4D14-81B3-5EC4368EC2B3}"/>
                  </a:ext>
                </a:extLst>
              </p:cNvPr>
              <p:cNvSpPr>
                <a:spLocks/>
              </p:cNvSpPr>
              <p:nvPr/>
            </p:nvSpPr>
            <p:spPr bwMode="black">
              <a:xfrm>
                <a:off x="8017134" y="6172131"/>
                <a:ext cx="40319" cy="39180"/>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7" y="41"/>
                      <a:pt x="58" y="57"/>
                      <a:pt x="50" y="73"/>
                    </a:cubicBezTo>
                    <a:cubicBezTo>
                      <a:pt x="34" y="64"/>
                      <a:pt x="17" y="54"/>
                      <a:pt x="0" y="44"/>
                    </a:cubicBezTo>
                    <a:cubicBezTo>
                      <a:pt x="7" y="30"/>
                      <a:pt x="14" y="15"/>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9" name="Freeform 27">
                <a:extLst>
                  <a:ext uri="{FF2B5EF4-FFF2-40B4-BE49-F238E27FC236}">
                    <a16:creationId xmlns:a16="http://schemas.microsoft.com/office/drawing/2014/main" id="{BE54526B-1D68-4129-8AF7-51C659608568}"/>
                  </a:ext>
                </a:extLst>
              </p:cNvPr>
              <p:cNvSpPr>
                <a:spLocks/>
              </p:cNvSpPr>
              <p:nvPr/>
            </p:nvSpPr>
            <p:spPr bwMode="black">
              <a:xfrm>
                <a:off x="8077498" y="6174181"/>
                <a:ext cx="39863" cy="39408"/>
              </a:xfrm>
              <a:custGeom>
                <a:avLst/>
                <a:gdLst/>
                <a:ahLst/>
                <a:cxnLst>
                  <a:cxn ang="0">
                    <a:pos x="21" y="0"/>
                  </a:cxn>
                  <a:cxn ang="0">
                    <a:pos x="74" y="25"/>
                  </a:cxn>
                  <a:cxn ang="0">
                    <a:pos x="50" y="73"/>
                  </a:cxn>
                  <a:cxn ang="0">
                    <a:pos x="0" y="48"/>
                  </a:cxn>
                  <a:cxn ang="0">
                    <a:pos x="21" y="0"/>
                  </a:cxn>
                </a:cxnLst>
                <a:rect l="0" t="0" r="r" b="b"/>
                <a:pathLst>
                  <a:path w="74" h="73">
                    <a:moveTo>
                      <a:pt x="21" y="0"/>
                    </a:moveTo>
                    <a:cubicBezTo>
                      <a:pt x="39" y="8"/>
                      <a:pt x="57" y="17"/>
                      <a:pt x="74"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0" name="Freeform 28">
                <a:extLst>
                  <a:ext uri="{FF2B5EF4-FFF2-40B4-BE49-F238E27FC236}">
                    <a16:creationId xmlns:a16="http://schemas.microsoft.com/office/drawing/2014/main" id="{452E79FD-88F5-4F4E-AE08-DFE3A17E80F4}"/>
                  </a:ext>
                </a:extLst>
              </p:cNvPr>
              <p:cNvSpPr>
                <a:spLocks/>
              </p:cNvSpPr>
              <p:nvPr/>
            </p:nvSpPr>
            <p:spPr bwMode="black">
              <a:xfrm>
                <a:off x="7977726" y="6187620"/>
                <a:ext cx="40546" cy="39408"/>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7" y="41"/>
                      <a:pt x="59" y="57"/>
                      <a:pt x="50" y="73"/>
                    </a:cubicBezTo>
                    <a:cubicBezTo>
                      <a:pt x="34" y="65"/>
                      <a:pt x="17"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1" name="Freeform 29">
                <a:extLst>
                  <a:ext uri="{FF2B5EF4-FFF2-40B4-BE49-F238E27FC236}">
                    <a16:creationId xmlns:a16="http://schemas.microsoft.com/office/drawing/2014/main" id="{89C588D0-22C2-48C2-B13F-68CDA4A4500A}"/>
                  </a:ext>
                </a:extLst>
              </p:cNvPr>
              <p:cNvSpPr>
                <a:spLocks/>
              </p:cNvSpPr>
              <p:nvPr/>
            </p:nvSpPr>
            <p:spPr bwMode="black">
              <a:xfrm>
                <a:off x="7376591" y="6239329"/>
                <a:ext cx="159452" cy="231890"/>
              </a:xfrm>
              <a:custGeom>
                <a:avLst/>
                <a:gdLst/>
                <a:ahLst/>
                <a:cxnLst>
                  <a:cxn ang="0">
                    <a:pos x="293" y="196"/>
                  </a:cxn>
                  <a:cxn ang="0">
                    <a:pos x="114" y="236"/>
                  </a:cxn>
                  <a:cxn ang="0">
                    <a:pos x="131" y="430"/>
                  </a:cxn>
                  <a:cxn ang="0">
                    <a:pos x="129" y="430"/>
                  </a:cxn>
                  <a:cxn ang="0">
                    <a:pos x="237" y="142"/>
                  </a:cxn>
                  <a:cxn ang="0">
                    <a:pos x="237" y="140"/>
                  </a:cxn>
                  <a:cxn ang="0">
                    <a:pos x="218" y="119"/>
                  </a:cxn>
                  <a:cxn ang="0">
                    <a:pos x="170" y="104"/>
                  </a:cxn>
                  <a:cxn ang="0">
                    <a:pos x="135" y="123"/>
                  </a:cxn>
                  <a:cxn ang="0">
                    <a:pos x="126" y="119"/>
                  </a:cxn>
                  <a:cxn ang="0">
                    <a:pos x="293" y="196"/>
                  </a:cxn>
                </a:cxnLst>
                <a:rect l="0" t="0" r="r" b="b"/>
                <a:pathLst>
                  <a:path w="296" h="430">
                    <a:moveTo>
                      <a:pt x="293" y="196"/>
                    </a:moveTo>
                    <a:cubicBezTo>
                      <a:pt x="222" y="194"/>
                      <a:pt x="147" y="199"/>
                      <a:pt x="114" y="236"/>
                    </a:cubicBezTo>
                    <a:cubicBezTo>
                      <a:pt x="114" y="300"/>
                      <a:pt x="163" y="369"/>
                      <a:pt x="131" y="430"/>
                    </a:cubicBezTo>
                    <a:cubicBezTo>
                      <a:pt x="131" y="430"/>
                      <a:pt x="130" y="430"/>
                      <a:pt x="129" y="430"/>
                    </a:cubicBezTo>
                    <a:cubicBezTo>
                      <a:pt x="107" y="295"/>
                      <a:pt x="0" y="144"/>
                      <a:pt x="237" y="142"/>
                    </a:cubicBezTo>
                    <a:cubicBezTo>
                      <a:pt x="237" y="141"/>
                      <a:pt x="237" y="141"/>
                      <a:pt x="237" y="140"/>
                    </a:cubicBezTo>
                    <a:cubicBezTo>
                      <a:pt x="231" y="133"/>
                      <a:pt x="224" y="126"/>
                      <a:pt x="218" y="119"/>
                    </a:cubicBezTo>
                    <a:cubicBezTo>
                      <a:pt x="202" y="112"/>
                      <a:pt x="196" y="104"/>
                      <a:pt x="170" y="104"/>
                    </a:cubicBezTo>
                    <a:cubicBezTo>
                      <a:pt x="159" y="110"/>
                      <a:pt x="143" y="127"/>
                      <a:pt x="135" y="123"/>
                    </a:cubicBezTo>
                    <a:cubicBezTo>
                      <a:pt x="132" y="122"/>
                      <a:pt x="129" y="120"/>
                      <a:pt x="126" y="119"/>
                    </a:cubicBezTo>
                    <a:cubicBezTo>
                      <a:pt x="179" y="0"/>
                      <a:pt x="296" y="71"/>
                      <a:pt x="293" y="19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2" name="Freeform 30">
                <a:extLst>
                  <a:ext uri="{FF2B5EF4-FFF2-40B4-BE49-F238E27FC236}">
                    <a16:creationId xmlns:a16="http://schemas.microsoft.com/office/drawing/2014/main" id="{D172E4E3-6254-4E46-99C8-E07BF9744B41}"/>
                  </a:ext>
                </a:extLst>
              </p:cNvPr>
              <p:cNvSpPr>
                <a:spLocks noEditPoints="1"/>
              </p:cNvSpPr>
              <p:nvPr/>
            </p:nvSpPr>
            <p:spPr bwMode="black">
              <a:xfrm>
                <a:off x="7545838" y="6134773"/>
                <a:ext cx="749882" cy="298633"/>
              </a:xfrm>
              <a:custGeom>
                <a:avLst/>
                <a:gdLst/>
                <a:ahLst/>
                <a:cxnLst>
                  <a:cxn ang="0">
                    <a:pos x="981" y="334"/>
                  </a:cxn>
                  <a:cxn ang="0">
                    <a:pos x="1113" y="334"/>
                  </a:cxn>
                  <a:cxn ang="0">
                    <a:pos x="1102" y="184"/>
                  </a:cxn>
                  <a:cxn ang="0">
                    <a:pos x="1102" y="188"/>
                  </a:cxn>
                  <a:cxn ang="0">
                    <a:pos x="1136" y="334"/>
                  </a:cxn>
                  <a:cxn ang="0">
                    <a:pos x="1344" y="213"/>
                  </a:cxn>
                  <a:cxn ang="0">
                    <a:pos x="1392" y="390"/>
                  </a:cxn>
                  <a:cxn ang="0">
                    <a:pos x="1253" y="351"/>
                  </a:cxn>
                  <a:cxn ang="0">
                    <a:pos x="1000" y="390"/>
                  </a:cxn>
                  <a:cxn ang="0">
                    <a:pos x="894" y="369"/>
                  </a:cxn>
                  <a:cxn ang="0">
                    <a:pos x="850" y="390"/>
                  </a:cxn>
                  <a:cxn ang="0">
                    <a:pos x="739" y="371"/>
                  </a:cxn>
                  <a:cxn ang="0">
                    <a:pos x="645" y="390"/>
                  </a:cxn>
                  <a:cxn ang="0">
                    <a:pos x="453" y="267"/>
                  </a:cxn>
                  <a:cxn ang="0">
                    <a:pos x="297" y="390"/>
                  </a:cxn>
                  <a:cxn ang="0">
                    <a:pos x="155" y="545"/>
                  </a:cxn>
                  <a:cxn ang="0">
                    <a:pos x="52" y="526"/>
                  </a:cxn>
                  <a:cxn ang="0">
                    <a:pos x="0" y="505"/>
                  </a:cxn>
                  <a:cxn ang="0">
                    <a:pos x="4" y="493"/>
                  </a:cxn>
                  <a:cxn ang="0">
                    <a:pos x="113" y="507"/>
                  </a:cxn>
                  <a:cxn ang="0">
                    <a:pos x="272" y="326"/>
                  </a:cxn>
                  <a:cxn ang="0">
                    <a:pos x="226" y="252"/>
                  </a:cxn>
                  <a:cxn ang="0">
                    <a:pos x="246" y="202"/>
                  </a:cxn>
                  <a:cxn ang="0">
                    <a:pos x="257" y="211"/>
                  </a:cxn>
                  <a:cxn ang="0">
                    <a:pos x="297" y="334"/>
                  </a:cxn>
                  <a:cxn ang="0">
                    <a:pos x="424" y="302"/>
                  </a:cxn>
                  <a:cxn ang="0">
                    <a:pos x="384" y="221"/>
                  </a:cxn>
                  <a:cxn ang="0">
                    <a:pos x="376" y="230"/>
                  </a:cxn>
                  <a:cxn ang="0">
                    <a:pos x="318" y="181"/>
                  </a:cxn>
                  <a:cxn ang="0">
                    <a:pos x="522" y="0"/>
                  </a:cxn>
                  <a:cxn ang="0">
                    <a:pos x="522" y="56"/>
                  </a:cxn>
                  <a:cxn ang="0">
                    <a:pos x="359" y="121"/>
                  </a:cxn>
                  <a:cxn ang="0">
                    <a:pos x="420" y="177"/>
                  </a:cxn>
                  <a:cxn ang="0">
                    <a:pos x="582" y="334"/>
                  </a:cxn>
                  <a:cxn ang="0">
                    <a:pos x="712" y="328"/>
                  </a:cxn>
                  <a:cxn ang="0">
                    <a:pos x="731" y="242"/>
                  </a:cxn>
                  <a:cxn ang="0">
                    <a:pos x="735" y="244"/>
                  </a:cxn>
                  <a:cxn ang="0">
                    <a:pos x="825" y="334"/>
                  </a:cxn>
                  <a:cxn ang="0">
                    <a:pos x="866" y="328"/>
                  </a:cxn>
                  <a:cxn ang="0">
                    <a:pos x="885" y="242"/>
                  </a:cxn>
                  <a:cxn ang="0">
                    <a:pos x="887" y="246"/>
                  </a:cxn>
                  <a:cxn ang="0">
                    <a:pos x="954" y="332"/>
                  </a:cxn>
                  <a:cxn ang="0">
                    <a:pos x="935" y="257"/>
                  </a:cxn>
                  <a:cxn ang="0">
                    <a:pos x="956" y="221"/>
                  </a:cxn>
                  <a:cxn ang="0">
                    <a:pos x="958" y="221"/>
                  </a:cxn>
                  <a:cxn ang="0">
                    <a:pos x="981" y="334"/>
                  </a:cxn>
                  <a:cxn ang="0">
                    <a:pos x="1357" y="330"/>
                  </a:cxn>
                  <a:cxn ang="0">
                    <a:pos x="1324" y="259"/>
                  </a:cxn>
                  <a:cxn ang="0">
                    <a:pos x="1284" y="298"/>
                  </a:cxn>
                  <a:cxn ang="0">
                    <a:pos x="1357" y="330"/>
                  </a:cxn>
                </a:cxnLst>
                <a:rect l="0" t="0" r="r" b="b"/>
                <a:pathLst>
                  <a:path w="1392" h="554">
                    <a:moveTo>
                      <a:pt x="981" y="334"/>
                    </a:moveTo>
                    <a:cubicBezTo>
                      <a:pt x="1025" y="334"/>
                      <a:pt x="1069" y="334"/>
                      <a:pt x="1113" y="334"/>
                    </a:cubicBezTo>
                    <a:cubicBezTo>
                      <a:pt x="1113" y="258"/>
                      <a:pt x="1048" y="238"/>
                      <a:pt x="1102" y="184"/>
                    </a:cubicBezTo>
                    <a:cubicBezTo>
                      <a:pt x="1102" y="186"/>
                      <a:pt x="1102" y="187"/>
                      <a:pt x="1102" y="188"/>
                    </a:cubicBezTo>
                    <a:cubicBezTo>
                      <a:pt x="1136" y="217"/>
                      <a:pt x="1137" y="270"/>
                      <a:pt x="1136" y="334"/>
                    </a:cubicBezTo>
                    <a:cubicBezTo>
                      <a:pt x="1259" y="335"/>
                      <a:pt x="1246" y="228"/>
                      <a:pt x="1344" y="213"/>
                    </a:cubicBezTo>
                    <a:cubicBezTo>
                      <a:pt x="1367" y="281"/>
                      <a:pt x="1392" y="283"/>
                      <a:pt x="1392" y="390"/>
                    </a:cubicBezTo>
                    <a:cubicBezTo>
                      <a:pt x="1314" y="391"/>
                      <a:pt x="1302" y="366"/>
                      <a:pt x="1253" y="351"/>
                    </a:cubicBezTo>
                    <a:cubicBezTo>
                      <a:pt x="1213" y="406"/>
                      <a:pt x="1094" y="390"/>
                      <a:pt x="1000" y="390"/>
                    </a:cubicBezTo>
                    <a:cubicBezTo>
                      <a:pt x="959" y="390"/>
                      <a:pt x="910" y="394"/>
                      <a:pt x="894" y="369"/>
                    </a:cubicBezTo>
                    <a:cubicBezTo>
                      <a:pt x="881" y="377"/>
                      <a:pt x="869" y="386"/>
                      <a:pt x="850" y="390"/>
                    </a:cubicBezTo>
                    <a:cubicBezTo>
                      <a:pt x="805" y="400"/>
                      <a:pt x="763" y="383"/>
                      <a:pt x="739" y="371"/>
                    </a:cubicBezTo>
                    <a:cubicBezTo>
                      <a:pt x="714" y="387"/>
                      <a:pt x="690" y="390"/>
                      <a:pt x="645" y="390"/>
                    </a:cubicBezTo>
                    <a:cubicBezTo>
                      <a:pt x="509" y="390"/>
                      <a:pt x="525" y="322"/>
                      <a:pt x="453" y="267"/>
                    </a:cubicBezTo>
                    <a:cubicBezTo>
                      <a:pt x="454" y="357"/>
                      <a:pt x="389" y="392"/>
                      <a:pt x="297" y="390"/>
                    </a:cubicBezTo>
                    <a:cubicBezTo>
                      <a:pt x="298" y="458"/>
                      <a:pt x="211" y="533"/>
                      <a:pt x="155" y="545"/>
                    </a:cubicBezTo>
                    <a:cubicBezTo>
                      <a:pt x="115" y="554"/>
                      <a:pt x="77" y="536"/>
                      <a:pt x="52" y="526"/>
                    </a:cubicBezTo>
                    <a:cubicBezTo>
                      <a:pt x="34" y="519"/>
                      <a:pt x="17" y="512"/>
                      <a:pt x="0" y="505"/>
                    </a:cubicBezTo>
                    <a:cubicBezTo>
                      <a:pt x="1" y="501"/>
                      <a:pt x="2" y="497"/>
                      <a:pt x="4" y="493"/>
                    </a:cubicBezTo>
                    <a:cubicBezTo>
                      <a:pt x="31" y="502"/>
                      <a:pt x="76" y="515"/>
                      <a:pt x="113" y="507"/>
                    </a:cubicBezTo>
                    <a:cubicBezTo>
                      <a:pt x="179" y="493"/>
                      <a:pt x="290" y="419"/>
                      <a:pt x="272" y="326"/>
                    </a:cubicBezTo>
                    <a:cubicBezTo>
                      <a:pt x="267" y="297"/>
                      <a:pt x="242" y="272"/>
                      <a:pt x="226" y="252"/>
                    </a:cubicBezTo>
                    <a:cubicBezTo>
                      <a:pt x="233" y="235"/>
                      <a:pt x="239" y="218"/>
                      <a:pt x="246" y="202"/>
                    </a:cubicBezTo>
                    <a:cubicBezTo>
                      <a:pt x="249" y="205"/>
                      <a:pt x="253" y="208"/>
                      <a:pt x="257" y="211"/>
                    </a:cubicBezTo>
                    <a:cubicBezTo>
                      <a:pt x="276" y="251"/>
                      <a:pt x="297" y="267"/>
                      <a:pt x="297" y="334"/>
                    </a:cubicBezTo>
                    <a:cubicBezTo>
                      <a:pt x="347" y="336"/>
                      <a:pt x="404" y="329"/>
                      <a:pt x="424" y="302"/>
                    </a:cubicBezTo>
                    <a:cubicBezTo>
                      <a:pt x="451" y="266"/>
                      <a:pt x="412" y="228"/>
                      <a:pt x="384" y="221"/>
                    </a:cubicBezTo>
                    <a:cubicBezTo>
                      <a:pt x="381" y="224"/>
                      <a:pt x="379" y="227"/>
                      <a:pt x="376" y="230"/>
                    </a:cubicBezTo>
                    <a:cubicBezTo>
                      <a:pt x="354" y="217"/>
                      <a:pt x="335" y="200"/>
                      <a:pt x="318" y="181"/>
                    </a:cubicBezTo>
                    <a:cubicBezTo>
                      <a:pt x="317" y="59"/>
                      <a:pt x="430" y="25"/>
                      <a:pt x="522" y="0"/>
                    </a:cubicBezTo>
                    <a:cubicBezTo>
                      <a:pt x="522" y="19"/>
                      <a:pt x="522" y="37"/>
                      <a:pt x="522" y="56"/>
                    </a:cubicBezTo>
                    <a:cubicBezTo>
                      <a:pt x="482" y="65"/>
                      <a:pt x="381" y="95"/>
                      <a:pt x="359" y="121"/>
                    </a:cubicBezTo>
                    <a:cubicBezTo>
                      <a:pt x="364" y="147"/>
                      <a:pt x="402" y="162"/>
                      <a:pt x="420" y="177"/>
                    </a:cubicBezTo>
                    <a:cubicBezTo>
                      <a:pt x="460" y="207"/>
                      <a:pt x="546" y="325"/>
                      <a:pt x="582" y="334"/>
                    </a:cubicBezTo>
                    <a:cubicBezTo>
                      <a:pt x="603" y="340"/>
                      <a:pt x="701" y="336"/>
                      <a:pt x="712" y="328"/>
                    </a:cubicBezTo>
                    <a:cubicBezTo>
                      <a:pt x="729" y="317"/>
                      <a:pt x="723" y="263"/>
                      <a:pt x="731" y="242"/>
                    </a:cubicBezTo>
                    <a:cubicBezTo>
                      <a:pt x="733" y="243"/>
                      <a:pt x="734" y="243"/>
                      <a:pt x="735" y="244"/>
                    </a:cubicBezTo>
                    <a:cubicBezTo>
                      <a:pt x="743" y="294"/>
                      <a:pt x="764" y="334"/>
                      <a:pt x="825" y="334"/>
                    </a:cubicBezTo>
                    <a:cubicBezTo>
                      <a:pt x="841" y="334"/>
                      <a:pt x="856" y="335"/>
                      <a:pt x="866" y="328"/>
                    </a:cubicBezTo>
                    <a:cubicBezTo>
                      <a:pt x="883" y="317"/>
                      <a:pt x="877" y="263"/>
                      <a:pt x="885" y="242"/>
                    </a:cubicBezTo>
                    <a:cubicBezTo>
                      <a:pt x="885" y="243"/>
                      <a:pt x="886" y="245"/>
                      <a:pt x="887" y="246"/>
                    </a:cubicBezTo>
                    <a:cubicBezTo>
                      <a:pt x="899" y="274"/>
                      <a:pt x="903" y="354"/>
                      <a:pt x="954" y="332"/>
                    </a:cubicBezTo>
                    <a:cubicBezTo>
                      <a:pt x="983" y="318"/>
                      <a:pt x="946" y="266"/>
                      <a:pt x="935" y="257"/>
                    </a:cubicBezTo>
                    <a:cubicBezTo>
                      <a:pt x="942" y="245"/>
                      <a:pt x="949" y="233"/>
                      <a:pt x="956" y="221"/>
                    </a:cubicBezTo>
                    <a:cubicBezTo>
                      <a:pt x="957" y="221"/>
                      <a:pt x="957" y="221"/>
                      <a:pt x="958" y="221"/>
                    </a:cubicBezTo>
                    <a:cubicBezTo>
                      <a:pt x="970" y="255"/>
                      <a:pt x="981" y="280"/>
                      <a:pt x="981" y="334"/>
                    </a:cubicBezTo>
                    <a:close/>
                    <a:moveTo>
                      <a:pt x="1357" y="330"/>
                    </a:moveTo>
                    <a:cubicBezTo>
                      <a:pt x="1356" y="303"/>
                      <a:pt x="1340" y="274"/>
                      <a:pt x="1324" y="259"/>
                    </a:cubicBezTo>
                    <a:cubicBezTo>
                      <a:pt x="1311" y="262"/>
                      <a:pt x="1274" y="291"/>
                      <a:pt x="1284" y="298"/>
                    </a:cubicBezTo>
                    <a:cubicBezTo>
                      <a:pt x="1298" y="316"/>
                      <a:pt x="1327" y="329"/>
                      <a:pt x="1357" y="33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8" name="Group 27">
              <a:extLst>
                <a:ext uri="{FF2B5EF4-FFF2-40B4-BE49-F238E27FC236}">
                  <a16:creationId xmlns:a16="http://schemas.microsoft.com/office/drawing/2014/main" id="{2B4B3CD8-AECF-4B45-BD84-11C88307BDC6}"/>
                </a:ext>
              </a:extLst>
            </p:cNvPr>
            <p:cNvGrpSpPr/>
            <p:nvPr/>
          </p:nvGrpSpPr>
          <p:grpSpPr bwMode="black">
            <a:xfrm>
              <a:off x="7910530" y="4706745"/>
              <a:ext cx="712165" cy="180546"/>
              <a:chOff x="420233" y="6191684"/>
              <a:chExt cx="714879" cy="187513"/>
            </a:xfrm>
            <a:grpFill/>
            <a:effectLst/>
          </p:grpSpPr>
          <p:sp>
            <p:nvSpPr>
              <p:cNvPr id="114" name="Freeform 20">
                <a:extLst>
                  <a:ext uri="{FF2B5EF4-FFF2-40B4-BE49-F238E27FC236}">
                    <a16:creationId xmlns:a16="http://schemas.microsoft.com/office/drawing/2014/main" id="{BFAD4EB4-6882-417F-AA79-E704175F43B7}"/>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5" name="Freeform 21">
                <a:extLst>
                  <a:ext uri="{FF2B5EF4-FFF2-40B4-BE49-F238E27FC236}">
                    <a16:creationId xmlns:a16="http://schemas.microsoft.com/office/drawing/2014/main" id="{461DA06C-29B8-4E6F-99B4-6EAF6862D3BB}"/>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6" name="Freeform 22">
                <a:extLst>
                  <a:ext uri="{FF2B5EF4-FFF2-40B4-BE49-F238E27FC236}">
                    <a16:creationId xmlns:a16="http://schemas.microsoft.com/office/drawing/2014/main" id="{9BEC1B67-13B5-461A-8E8A-1A34C34F2E1E}"/>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7" name="Freeform 25">
                <a:extLst>
                  <a:ext uri="{FF2B5EF4-FFF2-40B4-BE49-F238E27FC236}">
                    <a16:creationId xmlns:a16="http://schemas.microsoft.com/office/drawing/2014/main" id="{535E6863-C3EB-426D-92F3-8F6499F94A07}"/>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8" name="Freeform 26">
                <a:extLst>
                  <a:ext uri="{FF2B5EF4-FFF2-40B4-BE49-F238E27FC236}">
                    <a16:creationId xmlns:a16="http://schemas.microsoft.com/office/drawing/2014/main" id="{0856E178-18F2-44B9-93E6-7D53C77DEAE1}"/>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9" name="Freeform 36">
                <a:extLst>
                  <a:ext uri="{FF2B5EF4-FFF2-40B4-BE49-F238E27FC236}">
                    <a16:creationId xmlns:a16="http://schemas.microsoft.com/office/drawing/2014/main" id="{EBF9A98E-E963-4B8D-9E44-CF588D5EFD6A}"/>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0" name="Freeform 37">
                <a:extLst>
                  <a:ext uri="{FF2B5EF4-FFF2-40B4-BE49-F238E27FC236}">
                    <a16:creationId xmlns:a16="http://schemas.microsoft.com/office/drawing/2014/main" id="{A999888D-7C21-4949-9D25-230536FEC38A}"/>
                  </a:ext>
                </a:extLst>
              </p:cNvPr>
              <p:cNvSpPr>
                <a:spLocks noEditPoints="1"/>
              </p:cNvSpPr>
              <p:nvPr/>
            </p:nvSpPr>
            <p:spPr bwMode="black">
              <a:xfrm>
                <a:off x="546993" y="6266369"/>
                <a:ext cx="90445" cy="112828"/>
              </a:xfrm>
              <a:custGeom>
                <a:avLst/>
                <a:gdLst/>
                <a:ahLst/>
                <a:cxnLst>
                  <a:cxn ang="0">
                    <a:pos x="193" y="53"/>
                  </a:cxn>
                  <a:cxn ang="0">
                    <a:pos x="176" y="24"/>
                  </a:cxn>
                  <a:cxn ang="0">
                    <a:pos x="148" y="6"/>
                  </a:cxn>
                  <a:cxn ang="0">
                    <a:pos x="107" y="0"/>
                  </a:cxn>
                  <a:cxn ang="0">
                    <a:pos x="82" y="2"/>
                  </a:cxn>
                  <a:cxn ang="0">
                    <a:pos x="58" y="7"/>
                  </a:cxn>
                  <a:cxn ang="0">
                    <a:pos x="37" y="14"/>
                  </a:cxn>
                  <a:cxn ang="0">
                    <a:pos x="23" y="21"/>
                  </a:cxn>
                  <a:cxn ang="0">
                    <a:pos x="23" y="68"/>
                  </a:cxn>
                  <a:cxn ang="0">
                    <a:pos x="59" y="49"/>
                  </a:cxn>
                  <a:cxn ang="0">
                    <a:pos x="101" y="42"/>
                  </a:cxn>
                  <a:cxn ang="0">
                    <a:pos x="135" y="53"/>
                  </a:cxn>
                  <a:cxn ang="0">
                    <a:pos x="146" y="90"/>
                  </a:cxn>
                  <a:cxn ang="0">
                    <a:pos x="77" y="100"/>
                  </a:cxn>
                  <a:cxn ang="0">
                    <a:pos x="42" y="109"/>
                  </a:cxn>
                  <a:cxn ang="0">
                    <a:pos x="18" y="126"/>
                  </a:cxn>
                  <a:cxn ang="0">
                    <a:pos x="4" y="150"/>
                  </a:cxn>
                  <a:cxn ang="0">
                    <a:pos x="0" y="178"/>
                  </a:cxn>
                  <a:cxn ang="0">
                    <a:pos x="5" y="207"/>
                  </a:cxn>
                  <a:cxn ang="0">
                    <a:pos x="19" y="229"/>
                  </a:cxn>
                  <a:cxn ang="0">
                    <a:pos x="43" y="243"/>
                  </a:cxn>
                  <a:cxn ang="0">
                    <a:pos x="75" y="248"/>
                  </a:cxn>
                  <a:cxn ang="0">
                    <a:pos x="115" y="239"/>
                  </a:cxn>
                  <a:cxn ang="0">
                    <a:pos x="145" y="210"/>
                  </a:cxn>
                  <a:cxn ang="0">
                    <a:pos x="146" y="210"/>
                  </a:cxn>
                  <a:cxn ang="0">
                    <a:pos x="146" y="243"/>
                  </a:cxn>
                  <a:cxn ang="0">
                    <a:pos x="199" y="243"/>
                  </a:cxn>
                  <a:cxn ang="0">
                    <a:pos x="199" y="92"/>
                  </a:cxn>
                  <a:cxn ang="0">
                    <a:pos x="193" y="53"/>
                  </a:cxn>
                  <a:cxn ang="0">
                    <a:pos x="146" y="149"/>
                  </a:cxn>
                  <a:cxn ang="0">
                    <a:pos x="142" y="171"/>
                  </a:cxn>
                  <a:cxn ang="0">
                    <a:pos x="131" y="189"/>
                  </a:cxn>
                  <a:cxn ang="0">
                    <a:pos x="114" y="202"/>
                  </a:cxn>
                  <a:cxn ang="0">
                    <a:pos x="91" y="206"/>
                  </a:cxn>
                  <a:cxn ang="0">
                    <a:pos x="75" y="204"/>
                  </a:cxn>
                  <a:cxn ang="0">
                    <a:pos x="63" y="197"/>
                  </a:cxn>
                  <a:cxn ang="0">
                    <a:pos x="55" y="186"/>
                  </a:cxn>
                  <a:cxn ang="0">
                    <a:pos x="52" y="173"/>
                  </a:cxn>
                  <a:cxn ang="0">
                    <a:pos x="54" y="158"/>
                  </a:cxn>
                  <a:cxn ang="0">
                    <a:pos x="61" y="147"/>
                  </a:cxn>
                  <a:cxn ang="0">
                    <a:pos x="74" y="139"/>
                  </a:cxn>
                  <a:cxn ang="0">
                    <a:pos x="95" y="134"/>
                  </a:cxn>
                  <a:cxn ang="0">
                    <a:pos x="146" y="127"/>
                  </a:cxn>
                  <a:cxn ang="0">
                    <a:pos x="146" y="149"/>
                  </a:cxn>
                </a:cxnLst>
                <a:rect l="0" t="0" r="r" b="b"/>
                <a:pathLst>
                  <a:path w="199" h="248">
                    <a:moveTo>
                      <a:pt x="193" y="53"/>
                    </a:moveTo>
                    <a:cubicBezTo>
                      <a:pt x="189" y="42"/>
                      <a:pt x="184" y="32"/>
                      <a:pt x="176" y="24"/>
                    </a:cubicBezTo>
                    <a:cubicBezTo>
                      <a:pt x="169" y="16"/>
                      <a:pt x="159" y="10"/>
                      <a:pt x="148" y="6"/>
                    </a:cubicBezTo>
                    <a:cubicBezTo>
                      <a:pt x="136" y="2"/>
                      <a:pt x="123" y="0"/>
                      <a:pt x="107" y="0"/>
                    </a:cubicBezTo>
                    <a:cubicBezTo>
                      <a:pt x="99" y="0"/>
                      <a:pt x="91" y="1"/>
                      <a:pt x="82" y="2"/>
                    </a:cubicBezTo>
                    <a:cubicBezTo>
                      <a:pt x="74" y="3"/>
                      <a:pt x="66" y="5"/>
                      <a:pt x="58" y="7"/>
                    </a:cubicBezTo>
                    <a:cubicBezTo>
                      <a:pt x="50" y="9"/>
                      <a:pt x="43" y="12"/>
                      <a:pt x="37" y="14"/>
                    </a:cubicBezTo>
                    <a:cubicBezTo>
                      <a:pt x="31" y="17"/>
                      <a:pt x="26" y="19"/>
                      <a:pt x="23" y="21"/>
                    </a:cubicBezTo>
                    <a:cubicBezTo>
                      <a:pt x="23" y="68"/>
                      <a:pt x="23" y="68"/>
                      <a:pt x="23" y="68"/>
                    </a:cubicBezTo>
                    <a:cubicBezTo>
                      <a:pt x="33" y="60"/>
                      <a:pt x="46" y="54"/>
                      <a:pt x="59" y="49"/>
                    </a:cubicBezTo>
                    <a:cubicBezTo>
                      <a:pt x="73" y="44"/>
                      <a:pt x="87" y="42"/>
                      <a:pt x="101" y="42"/>
                    </a:cubicBezTo>
                    <a:cubicBezTo>
                      <a:pt x="116" y="42"/>
                      <a:pt x="127" y="46"/>
                      <a:pt x="135" y="53"/>
                    </a:cubicBezTo>
                    <a:cubicBezTo>
                      <a:pt x="142" y="61"/>
                      <a:pt x="146" y="73"/>
                      <a:pt x="146" y="90"/>
                    </a:cubicBezTo>
                    <a:cubicBezTo>
                      <a:pt x="77" y="100"/>
                      <a:pt x="77" y="100"/>
                      <a:pt x="77" y="100"/>
                    </a:cubicBezTo>
                    <a:cubicBezTo>
                      <a:pt x="63" y="101"/>
                      <a:pt x="52" y="104"/>
                      <a:pt x="42" y="109"/>
                    </a:cubicBezTo>
                    <a:cubicBezTo>
                      <a:pt x="32" y="114"/>
                      <a:pt x="24" y="119"/>
                      <a:pt x="18" y="126"/>
                    </a:cubicBezTo>
                    <a:cubicBezTo>
                      <a:pt x="12" y="133"/>
                      <a:pt x="7" y="141"/>
                      <a:pt x="4" y="150"/>
                    </a:cubicBezTo>
                    <a:cubicBezTo>
                      <a:pt x="1" y="158"/>
                      <a:pt x="0" y="168"/>
                      <a:pt x="0" y="178"/>
                    </a:cubicBezTo>
                    <a:cubicBezTo>
                      <a:pt x="0" y="188"/>
                      <a:pt x="1" y="198"/>
                      <a:pt x="5" y="207"/>
                    </a:cubicBezTo>
                    <a:cubicBezTo>
                      <a:pt x="8" y="215"/>
                      <a:pt x="13" y="223"/>
                      <a:pt x="19" y="229"/>
                    </a:cubicBezTo>
                    <a:cubicBezTo>
                      <a:pt x="25" y="235"/>
                      <a:pt x="33" y="240"/>
                      <a:pt x="43" y="243"/>
                    </a:cubicBezTo>
                    <a:cubicBezTo>
                      <a:pt x="52" y="247"/>
                      <a:pt x="63" y="248"/>
                      <a:pt x="75" y="248"/>
                    </a:cubicBezTo>
                    <a:cubicBezTo>
                      <a:pt x="90" y="248"/>
                      <a:pt x="104" y="245"/>
                      <a:pt x="115" y="239"/>
                    </a:cubicBezTo>
                    <a:cubicBezTo>
                      <a:pt x="127" y="232"/>
                      <a:pt x="137" y="222"/>
                      <a:pt x="145" y="210"/>
                    </a:cubicBezTo>
                    <a:cubicBezTo>
                      <a:pt x="146" y="210"/>
                      <a:pt x="146" y="210"/>
                      <a:pt x="146" y="210"/>
                    </a:cubicBezTo>
                    <a:cubicBezTo>
                      <a:pt x="146" y="243"/>
                      <a:pt x="146" y="243"/>
                      <a:pt x="146" y="243"/>
                    </a:cubicBezTo>
                    <a:cubicBezTo>
                      <a:pt x="199" y="243"/>
                      <a:pt x="199" y="243"/>
                      <a:pt x="199" y="243"/>
                    </a:cubicBezTo>
                    <a:cubicBezTo>
                      <a:pt x="199" y="92"/>
                      <a:pt x="199" y="92"/>
                      <a:pt x="199" y="92"/>
                    </a:cubicBezTo>
                    <a:cubicBezTo>
                      <a:pt x="199" y="78"/>
                      <a:pt x="197" y="65"/>
                      <a:pt x="193" y="53"/>
                    </a:cubicBezTo>
                    <a:close/>
                    <a:moveTo>
                      <a:pt x="146" y="149"/>
                    </a:moveTo>
                    <a:cubicBezTo>
                      <a:pt x="146" y="157"/>
                      <a:pt x="145" y="164"/>
                      <a:pt x="142" y="171"/>
                    </a:cubicBezTo>
                    <a:cubicBezTo>
                      <a:pt x="140" y="178"/>
                      <a:pt x="136" y="184"/>
                      <a:pt x="131" y="189"/>
                    </a:cubicBezTo>
                    <a:cubicBezTo>
                      <a:pt x="126" y="194"/>
                      <a:pt x="121" y="199"/>
                      <a:pt x="114" y="202"/>
                    </a:cubicBezTo>
                    <a:cubicBezTo>
                      <a:pt x="107" y="205"/>
                      <a:pt x="100" y="206"/>
                      <a:pt x="91" y="206"/>
                    </a:cubicBezTo>
                    <a:cubicBezTo>
                      <a:pt x="85" y="206"/>
                      <a:pt x="80" y="205"/>
                      <a:pt x="75" y="204"/>
                    </a:cubicBezTo>
                    <a:cubicBezTo>
                      <a:pt x="70" y="202"/>
                      <a:pt x="66" y="199"/>
                      <a:pt x="63" y="197"/>
                    </a:cubicBezTo>
                    <a:cubicBezTo>
                      <a:pt x="59" y="194"/>
                      <a:pt x="57" y="190"/>
                      <a:pt x="55" y="186"/>
                    </a:cubicBezTo>
                    <a:cubicBezTo>
                      <a:pt x="53" y="182"/>
                      <a:pt x="52" y="177"/>
                      <a:pt x="52" y="173"/>
                    </a:cubicBezTo>
                    <a:cubicBezTo>
                      <a:pt x="52" y="167"/>
                      <a:pt x="53" y="162"/>
                      <a:pt x="54" y="158"/>
                    </a:cubicBezTo>
                    <a:cubicBezTo>
                      <a:pt x="55" y="154"/>
                      <a:pt x="57" y="150"/>
                      <a:pt x="61" y="147"/>
                    </a:cubicBezTo>
                    <a:cubicBezTo>
                      <a:pt x="64" y="144"/>
                      <a:pt x="68" y="141"/>
                      <a:pt x="74" y="139"/>
                    </a:cubicBezTo>
                    <a:cubicBezTo>
                      <a:pt x="79" y="137"/>
                      <a:pt x="86" y="135"/>
                      <a:pt x="95" y="134"/>
                    </a:cubicBezTo>
                    <a:cubicBezTo>
                      <a:pt x="146" y="127"/>
                      <a:pt x="146" y="127"/>
                      <a:pt x="146" y="127"/>
                    </a:cubicBezTo>
                    <a:lnTo>
                      <a:pt x="146" y="14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1" name="Freeform 38">
                <a:extLst>
                  <a:ext uri="{FF2B5EF4-FFF2-40B4-BE49-F238E27FC236}">
                    <a16:creationId xmlns:a16="http://schemas.microsoft.com/office/drawing/2014/main" id="{D5BF967C-774D-48A2-984A-DCF5E98A10D6}"/>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2" name="Freeform 39">
                <a:extLst>
                  <a:ext uri="{FF2B5EF4-FFF2-40B4-BE49-F238E27FC236}">
                    <a16:creationId xmlns:a16="http://schemas.microsoft.com/office/drawing/2014/main" id="{86B954B1-D13E-4B92-98CF-51E56D81E48C}"/>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3" name="Freeform 42">
                <a:extLst>
                  <a:ext uri="{FF2B5EF4-FFF2-40B4-BE49-F238E27FC236}">
                    <a16:creationId xmlns:a16="http://schemas.microsoft.com/office/drawing/2014/main" id="{AFD64964-75DA-4CFB-ADCA-66556304FC0E}"/>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4" name="Freeform 43">
                <a:extLst>
                  <a:ext uri="{FF2B5EF4-FFF2-40B4-BE49-F238E27FC236}">
                    <a16:creationId xmlns:a16="http://schemas.microsoft.com/office/drawing/2014/main" id="{3C9F5DB5-2861-4F9F-9C08-764B00A09E19}"/>
                  </a:ext>
                </a:extLst>
              </p:cNvPr>
              <p:cNvSpPr>
                <a:spLocks noEditPoints="1"/>
              </p:cNvSpPr>
              <p:nvPr/>
            </p:nvSpPr>
            <p:spPr bwMode="black">
              <a:xfrm>
                <a:off x="891414" y="6266369"/>
                <a:ext cx="111000" cy="112828"/>
              </a:xfrm>
              <a:custGeom>
                <a:avLst/>
                <a:gdLst/>
                <a:ahLst/>
                <a:cxnLst>
                  <a:cxn ang="0">
                    <a:pos x="236" y="72"/>
                  </a:cxn>
                  <a:cxn ang="0">
                    <a:pos x="213" y="34"/>
                  </a:cxn>
                  <a:cxn ang="0">
                    <a:pos x="176" y="9"/>
                  </a:cxn>
                  <a:cxn ang="0">
                    <a:pos x="126" y="0"/>
                  </a:cxn>
                  <a:cxn ang="0">
                    <a:pos x="75" y="8"/>
                  </a:cxn>
                  <a:cxn ang="0">
                    <a:pos x="35" y="32"/>
                  </a:cxn>
                  <a:cxn ang="0">
                    <a:pos x="9" y="72"/>
                  </a:cxn>
                  <a:cxn ang="0">
                    <a:pos x="0" y="127"/>
                  </a:cxn>
                  <a:cxn ang="0">
                    <a:pos x="8" y="177"/>
                  </a:cxn>
                  <a:cxn ang="0">
                    <a:pos x="32" y="215"/>
                  </a:cxn>
                  <a:cxn ang="0">
                    <a:pos x="70" y="240"/>
                  </a:cxn>
                  <a:cxn ang="0">
                    <a:pos x="120" y="248"/>
                  </a:cxn>
                  <a:cxn ang="0">
                    <a:pos x="171" y="240"/>
                  </a:cxn>
                  <a:cxn ang="0">
                    <a:pos x="210" y="215"/>
                  </a:cxn>
                  <a:cxn ang="0">
                    <a:pos x="235" y="175"/>
                  </a:cxn>
                  <a:cxn ang="0">
                    <a:pos x="244" y="122"/>
                  </a:cxn>
                  <a:cxn ang="0">
                    <a:pos x="236" y="72"/>
                  </a:cxn>
                  <a:cxn ang="0">
                    <a:pos x="171" y="184"/>
                  </a:cxn>
                  <a:cxn ang="0">
                    <a:pos x="123" y="205"/>
                  </a:cxn>
                  <a:cxn ang="0">
                    <a:pos x="96" y="200"/>
                  </a:cxn>
                  <a:cxn ang="0">
                    <a:pos x="74" y="185"/>
                  </a:cxn>
                  <a:cxn ang="0">
                    <a:pos x="60" y="160"/>
                  </a:cxn>
                  <a:cxn ang="0">
                    <a:pos x="55" y="125"/>
                  </a:cxn>
                  <a:cxn ang="0">
                    <a:pos x="61" y="89"/>
                  </a:cxn>
                  <a:cxn ang="0">
                    <a:pos x="75" y="63"/>
                  </a:cxn>
                  <a:cxn ang="0">
                    <a:pos x="96" y="49"/>
                  </a:cxn>
                  <a:cxn ang="0">
                    <a:pos x="123" y="44"/>
                  </a:cxn>
                  <a:cxn ang="0">
                    <a:pos x="171" y="64"/>
                  </a:cxn>
                  <a:cxn ang="0">
                    <a:pos x="188" y="124"/>
                  </a:cxn>
                  <a:cxn ang="0">
                    <a:pos x="171" y="184"/>
                  </a:cxn>
                </a:cxnLst>
                <a:rect l="0" t="0" r="r" b="b"/>
                <a:pathLst>
                  <a:path w="244" h="248">
                    <a:moveTo>
                      <a:pt x="236" y="72"/>
                    </a:moveTo>
                    <a:cubicBezTo>
                      <a:pt x="231" y="57"/>
                      <a:pt x="223" y="44"/>
                      <a:pt x="213" y="34"/>
                    </a:cubicBezTo>
                    <a:cubicBezTo>
                      <a:pt x="203" y="23"/>
                      <a:pt x="191" y="15"/>
                      <a:pt x="176" y="9"/>
                    </a:cubicBezTo>
                    <a:cubicBezTo>
                      <a:pt x="162" y="3"/>
                      <a:pt x="145" y="0"/>
                      <a:pt x="126" y="0"/>
                    </a:cubicBezTo>
                    <a:cubicBezTo>
                      <a:pt x="107" y="0"/>
                      <a:pt x="90" y="3"/>
                      <a:pt x="75" y="8"/>
                    </a:cubicBezTo>
                    <a:cubicBezTo>
                      <a:pt x="59" y="13"/>
                      <a:pt x="46" y="22"/>
                      <a:pt x="35" y="32"/>
                    </a:cubicBezTo>
                    <a:cubicBezTo>
                      <a:pt x="24" y="43"/>
                      <a:pt x="15" y="56"/>
                      <a:pt x="9" y="72"/>
                    </a:cubicBezTo>
                    <a:cubicBezTo>
                      <a:pt x="3" y="88"/>
                      <a:pt x="0" y="106"/>
                      <a:pt x="0" y="127"/>
                    </a:cubicBezTo>
                    <a:cubicBezTo>
                      <a:pt x="0" y="145"/>
                      <a:pt x="3" y="162"/>
                      <a:pt x="8" y="177"/>
                    </a:cubicBezTo>
                    <a:cubicBezTo>
                      <a:pt x="14" y="192"/>
                      <a:pt x="22" y="205"/>
                      <a:pt x="32" y="215"/>
                    </a:cubicBezTo>
                    <a:cubicBezTo>
                      <a:pt x="43" y="226"/>
                      <a:pt x="55" y="234"/>
                      <a:pt x="70" y="240"/>
                    </a:cubicBezTo>
                    <a:cubicBezTo>
                      <a:pt x="85" y="246"/>
                      <a:pt x="101" y="248"/>
                      <a:pt x="120" y="248"/>
                    </a:cubicBezTo>
                    <a:cubicBezTo>
                      <a:pt x="138" y="248"/>
                      <a:pt x="155" y="245"/>
                      <a:pt x="171" y="240"/>
                    </a:cubicBezTo>
                    <a:cubicBezTo>
                      <a:pt x="186" y="234"/>
                      <a:pt x="199" y="226"/>
                      <a:pt x="210" y="215"/>
                    </a:cubicBezTo>
                    <a:cubicBezTo>
                      <a:pt x="220" y="204"/>
                      <a:pt x="229" y="190"/>
                      <a:pt x="235" y="175"/>
                    </a:cubicBezTo>
                    <a:cubicBezTo>
                      <a:pt x="241" y="159"/>
                      <a:pt x="244" y="141"/>
                      <a:pt x="244" y="122"/>
                    </a:cubicBezTo>
                    <a:cubicBezTo>
                      <a:pt x="244" y="104"/>
                      <a:pt x="241" y="87"/>
                      <a:pt x="236" y="72"/>
                    </a:cubicBezTo>
                    <a:close/>
                    <a:moveTo>
                      <a:pt x="171" y="184"/>
                    </a:moveTo>
                    <a:cubicBezTo>
                      <a:pt x="160" y="198"/>
                      <a:pt x="144" y="205"/>
                      <a:pt x="123" y="205"/>
                    </a:cubicBezTo>
                    <a:cubicBezTo>
                      <a:pt x="113" y="205"/>
                      <a:pt x="104" y="203"/>
                      <a:pt x="96" y="200"/>
                    </a:cubicBezTo>
                    <a:cubicBezTo>
                      <a:pt x="88" y="197"/>
                      <a:pt x="80" y="192"/>
                      <a:pt x="74" y="185"/>
                    </a:cubicBezTo>
                    <a:cubicBezTo>
                      <a:pt x="68" y="178"/>
                      <a:pt x="64" y="170"/>
                      <a:pt x="60" y="160"/>
                    </a:cubicBezTo>
                    <a:cubicBezTo>
                      <a:pt x="57" y="150"/>
                      <a:pt x="55" y="139"/>
                      <a:pt x="55" y="125"/>
                    </a:cubicBezTo>
                    <a:cubicBezTo>
                      <a:pt x="55" y="111"/>
                      <a:pt x="57" y="99"/>
                      <a:pt x="61" y="89"/>
                    </a:cubicBezTo>
                    <a:cubicBezTo>
                      <a:pt x="64" y="79"/>
                      <a:pt x="69" y="70"/>
                      <a:pt x="75" y="63"/>
                    </a:cubicBezTo>
                    <a:cubicBezTo>
                      <a:pt x="81" y="57"/>
                      <a:pt x="88" y="52"/>
                      <a:pt x="96" y="49"/>
                    </a:cubicBezTo>
                    <a:cubicBezTo>
                      <a:pt x="104" y="45"/>
                      <a:pt x="113" y="44"/>
                      <a:pt x="123" y="44"/>
                    </a:cubicBezTo>
                    <a:cubicBezTo>
                      <a:pt x="143" y="44"/>
                      <a:pt x="159" y="50"/>
                      <a:pt x="171" y="64"/>
                    </a:cubicBezTo>
                    <a:cubicBezTo>
                      <a:pt x="182" y="78"/>
                      <a:pt x="188" y="97"/>
                      <a:pt x="188" y="124"/>
                    </a:cubicBezTo>
                    <a:cubicBezTo>
                      <a:pt x="188" y="150"/>
                      <a:pt x="182" y="170"/>
                      <a:pt x="171" y="18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5" name="Freeform 44">
                <a:extLst>
                  <a:ext uri="{FF2B5EF4-FFF2-40B4-BE49-F238E27FC236}">
                    <a16:creationId xmlns:a16="http://schemas.microsoft.com/office/drawing/2014/main" id="{686897F2-4967-426D-B7B3-C1AD7098175E}"/>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9" name="Group 28">
              <a:extLst>
                <a:ext uri="{FF2B5EF4-FFF2-40B4-BE49-F238E27FC236}">
                  <a16:creationId xmlns:a16="http://schemas.microsoft.com/office/drawing/2014/main" id="{C481F37A-CBC3-4B37-8CD3-81D714D1A89D}"/>
                </a:ext>
              </a:extLst>
            </p:cNvPr>
            <p:cNvGrpSpPr/>
            <p:nvPr/>
          </p:nvGrpSpPr>
          <p:grpSpPr bwMode="black">
            <a:xfrm>
              <a:off x="3754570" y="3564615"/>
              <a:ext cx="1389796" cy="384501"/>
              <a:chOff x="2649884" y="6146155"/>
              <a:chExt cx="1395225" cy="400069"/>
            </a:xfrm>
            <a:grpFill/>
            <a:effectLst/>
          </p:grpSpPr>
          <p:sp>
            <p:nvSpPr>
              <p:cNvPr id="103" name="Line 6">
                <a:extLst>
                  <a:ext uri="{FF2B5EF4-FFF2-40B4-BE49-F238E27FC236}">
                    <a16:creationId xmlns:a16="http://schemas.microsoft.com/office/drawing/2014/main" id="{AA91D2ED-D6C0-4B3A-AB46-49E999DE1715}"/>
                  </a:ext>
                </a:extLst>
              </p:cNvPr>
              <p:cNvSpPr>
                <a:spLocks noChangeShapeType="1"/>
              </p:cNvSpPr>
              <p:nvPr/>
            </p:nvSpPr>
            <p:spPr bwMode="black">
              <a:xfrm>
                <a:off x="2649884" y="6545967"/>
                <a:ext cx="257" cy="257"/>
              </a:xfrm>
              <a:prstGeom prst="line">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4" name="Freeform 7">
                <a:extLst>
                  <a:ext uri="{FF2B5EF4-FFF2-40B4-BE49-F238E27FC236}">
                    <a16:creationId xmlns:a16="http://schemas.microsoft.com/office/drawing/2014/main" id="{46A609B3-D422-4C2A-861C-3484EC6AF6CF}"/>
                  </a:ext>
                </a:extLst>
              </p:cNvPr>
              <p:cNvSpPr>
                <a:spLocks noEditPoints="1"/>
              </p:cNvSpPr>
              <p:nvPr/>
            </p:nvSpPr>
            <p:spPr bwMode="black">
              <a:xfrm>
                <a:off x="3268640" y="6412953"/>
                <a:ext cx="69723" cy="81043"/>
              </a:xfrm>
              <a:custGeom>
                <a:avLst/>
                <a:gdLst/>
                <a:ahLst/>
                <a:cxnLst>
                  <a:cxn ang="0">
                    <a:pos x="283" y="342"/>
                  </a:cxn>
                  <a:cxn ang="0">
                    <a:pos x="219" y="346"/>
                  </a:cxn>
                  <a:cxn ang="0">
                    <a:pos x="235" y="206"/>
                  </a:cxn>
                  <a:cxn ang="0">
                    <a:pos x="139" y="22"/>
                  </a:cxn>
                  <a:cxn ang="0">
                    <a:pos x="279" y="86"/>
                  </a:cxn>
                  <a:cxn ang="0">
                    <a:pos x="283" y="342"/>
                  </a:cxn>
                  <a:cxn ang="0">
                    <a:pos x="139" y="162"/>
                  </a:cxn>
                  <a:cxn ang="0">
                    <a:pos x="211" y="82"/>
                  </a:cxn>
                  <a:cxn ang="0">
                    <a:pos x="139" y="162"/>
                  </a:cxn>
                </a:cxnLst>
                <a:rect l="0" t="0" r="r" b="b"/>
                <a:pathLst>
                  <a:path w="301" h="350">
                    <a:moveTo>
                      <a:pt x="283" y="342"/>
                    </a:moveTo>
                    <a:cubicBezTo>
                      <a:pt x="269" y="350"/>
                      <a:pt x="240" y="344"/>
                      <a:pt x="219" y="346"/>
                    </a:cubicBezTo>
                    <a:cubicBezTo>
                      <a:pt x="222" y="297"/>
                      <a:pt x="209" y="232"/>
                      <a:pt x="235" y="206"/>
                    </a:cubicBezTo>
                    <a:cubicBezTo>
                      <a:pt x="101" y="301"/>
                      <a:pt x="0" y="67"/>
                      <a:pt x="139" y="22"/>
                    </a:cubicBezTo>
                    <a:cubicBezTo>
                      <a:pt x="205" y="0"/>
                      <a:pt x="264" y="37"/>
                      <a:pt x="279" y="86"/>
                    </a:cubicBezTo>
                    <a:cubicBezTo>
                      <a:pt x="301" y="157"/>
                      <a:pt x="271" y="257"/>
                      <a:pt x="283" y="342"/>
                    </a:cubicBezTo>
                    <a:close/>
                    <a:moveTo>
                      <a:pt x="139" y="162"/>
                    </a:moveTo>
                    <a:cubicBezTo>
                      <a:pt x="194" y="204"/>
                      <a:pt x="259" y="130"/>
                      <a:pt x="211" y="82"/>
                    </a:cubicBezTo>
                    <a:cubicBezTo>
                      <a:pt x="150" y="55"/>
                      <a:pt x="110" y="111"/>
                      <a:pt x="139" y="16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5" name="Freeform 8">
                <a:extLst>
                  <a:ext uri="{FF2B5EF4-FFF2-40B4-BE49-F238E27FC236}">
                    <a16:creationId xmlns:a16="http://schemas.microsoft.com/office/drawing/2014/main" id="{0377D80F-25CF-4860-AFCE-9BD1776A53CC}"/>
                  </a:ext>
                </a:extLst>
              </p:cNvPr>
              <p:cNvSpPr>
                <a:spLocks noEditPoints="1"/>
              </p:cNvSpPr>
              <p:nvPr/>
            </p:nvSpPr>
            <p:spPr bwMode="black">
              <a:xfrm>
                <a:off x="3766475" y="6217679"/>
                <a:ext cx="120664" cy="196304"/>
              </a:xfrm>
              <a:custGeom>
                <a:avLst/>
                <a:gdLst/>
                <a:ahLst/>
                <a:cxnLst>
                  <a:cxn ang="0">
                    <a:pos x="492" y="322"/>
                  </a:cxn>
                  <a:cxn ang="0">
                    <a:pos x="428" y="322"/>
                  </a:cxn>
                  <a:cxn ang="0">
                    <a:pos x="112" y="282"/>
                  </a:cxn>
                  <a:cxn ang="0">
                    <a:pos x="356" y="274"/>
                  </a:cxn>
                  <a:cxn ang="0">
                    <a:pos x="356" y="718"/>
                  </a:cxn>
                  <a:cxn ang="0">
                    <a:pos x="148" y="778"/>
                  </a:cxn>
                  <a:cxn ang="0">
                    <a:pos x="288" y="590"/>
                  </a:cxn>
                  <a:cxn ang="0">
                    <a:pos x="288" y="342"/>
                  </a:cxn>
                  <a:cxn ang="0">
                    <a:pos x="52" y="338"/>
                  </a:cxn>
                  <a:cxn ang="0">
                    <a:pos x="492" y="322"/>
                  </a:cxn>
                  <a:cxn ang="0">
                    <a:pos x="196" y="734"/>
                  </a:cxn>
                  <a:cxn ang="0">
                    <a:pos x="276" y="738"/>
                  </a:cxn>
                  <a:cxn ang="0">
                    <a:pos x="272" y="646"/>
                  </a:cxn>
                  <a:cxn ang="0">
                    <a:pos x="196" y="734"/>
                  </a:cxn>
                </a:cxnLst>
                <a:rect l="0" t="0" r="r" b="b"/>
                <a:pathLst>
                  <a:path w="521" h="848">
                    <a:moveTo>
                      <a:pt x="492" y="322"/>
                    </a:moveTo>
                    <a:cubicBezTo>
                      <a:pt x="471" y="322"/>
                      <a:pt x="449" y="322"/>
                      <a:pt x="428" y="322"/>
                    </a:cubicBezTo>
                    <a:cubicBezTo>
                      <a:pt x="459" y="112"/>
                      <a:pt x="119" y="90"/>
                      <a:pt x="112" y="282"/>
                    </a:cubicBezTo>
                    <a:cubicBezTo>
                      <a:pt x="176" y="264"/>
                      <a:pt x="281" y="268"/>
                      <a:pt x="356" y="274"/>
                    </a:cubicBezTo>
                    <a:cubicBezTo>
                      <a:pt x="342" y="394"/>
                      <a:pt x="374" y="598"/>
                      <a:pt x="356" y="718"/>
                    </a:cubicBezTo>
                    <a:cubicBezTo>
                      <a:pt x="343" y="804"/>
                      <a:pt x="209" y="848"/>
                      <a:pt x="148" y="778"/>
                    </a:cubicBezTo>
                    <a:cubicBezTo>
                      <a:pt x="69" y="687"/>
                      <a:pt x="172" y="524"/>
                      <a:pt x="288" y="590"/>
                    </a:cubicBezTo>
                    <a:cubicBezTo>
                      <a:pt x="288" y="507"/>
                      <a:pt x="288" y="425"/>
                      <a:pt x="288" y="342"/>
                    </a:cubicBezTo>
                    <a:cubicBezTo>
                      <a:pt x="217" y="333"/>
                      <a:pt x="129" y="341"/>
                      <a:pt x="52" y="338"/>
                    </a:cubicBezTo>
                    <a:cubicBezTo>
                      <a:pt x="0" y="21"/>
                      <a:pt x="521" y="0"/>
                      <a:pt x="492" y="322"/>
                    </a:cubicBezTo>
                    <a:close/>
                    <a:moveTo>
                      <a:pt x="196" y="734"/>
                    </a:moveTo>
                    <a:cubicBezTo>
                      <a:pt x="213" y="750"/>
                      <a:pt x="254" y="749"/>
                      <a:pt x="276" y="738"/>
                    </a:cubicBezTo>
                    <a:cubicBezTo>
                      <a:pt x="297" y="716"/>
                      <a:pt x="296" y="664"/>
                      <a:pt x="272" y="646"/>
                    </a:cubicBezTo>
                    <a:cubicBezTo>
                      <a:pt x="204" y="618"/>
                      <a:pt x="162" y="685"/>
                      <a:pt x="196" y="73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6" name="Freeform 9">
                <a:extLst>
                  <a:ext uri="{FF2B5EF4-FFF2-40B4-BE49-F238E27FC236}">
                    <a16:creationId xmlns:a16="http://schemas.microsoft.com/office/drawing/2014/main" id="{704A9557-E4A0-4BF1-9267-3ACA04BB845D}"/>
                  </a:ext>
                </a:extLst>
              </p:cNvPr>
              <p:cNvSpPr>
                <a:spLocks noEditPoints="1"/>
              </p:cNvSpPr>
              <p:nvPr/>
            </p:nvSpPr>
            <p:spPr bwMode="black">
              <a:xfrm>
                <a:off x="3361775" y="6220251"/>
                <a:ext cx="243901" cy="203250"/>
              </a:xfrm>
              <a:custGeom>
                <a:avLst/>
                <a:gdLst/>
                <a:ahLst/>
                <a:cxnLst>
                  <a:cxn ang="0">
                    <a:pos x="552" y="699"/>
                  </a:cxn>
                  <a:cxn ang="0">
                    <a:pos x="844" y="535"/>
                  </a:cxn>
                  <a:cxn ang="0">
                    <a:pos x="844" y="83"/>
                  </a:cxn>
                  <a:cxn ang="0">
                    <a:pos x="912" y="83"/>
                  </a:cxn>
                  <a:cxn ang="0">
                    <a:pos x="912" y="539"/>
                  </a:cxn>
                  <a:cxn ang="0">
                    <a:pos x="980" y="599"/>
                  </a:cxn>
                  <a:cxn ang="0">
                    <a:pos x="760" y="767"/>
                  </a:cxn>
                  <a:cxn ang="0">
                    <a:pos x="740" y="639"/>
                  </a:cxn>
                  <a:cxn ang="0">
                    <a:pos x="544" y="791"/>
                  </a:cxn>
                  <a:cxn ang="0">
                    <a:pos x="484" y="791"/>
                  </a:cxn>
                  <a:cxn ang="0">
                    <a:pos x="484" y="255"/>
                  </a:cxn>
                  <a:cxn ang="0">
                    <a:pos x="108" y="191"/>
                  </a:cxn>
                  <a:cxn ang="0">
                    <a:pos x="240" y="263"/>
                  </a:cxn>
                  <a:cxn ang="0">
                    <a:pos x="128" y="583"/>
                  </a:cxn>
                  <a:cxn ang="0">
                    <a:pos x="284" y="731"/>
                  </a:cxn>
                  <a:cxn ang="0">
                    <a:pos x="68" y="735"/>
                  </a:cxn>
                  <a:cxn ang="0">
                    <a:pos x="60" y="683"/>
                  </a:cxn>
                  <a:cxn ang="0">
                    <a:pos x="60" y="359"/>
                  </a:cxn>
                  <a:cxn ang="0">
                    <a:pos x="140" y="263"/>
                  </a:cxn>
                  <a:cxn ang="0">
                    <a:pos x="0" y="211"/>
                  </a:cxn>
                  <a:cxn ang="0">
                    <a:pos x="552" y="247"/>
                  </a:cxn>
                  <a:cxn ang="0">
                    <a:pos x="552" y="699"/>
                  </a:cxn>
                  <a:cxn ang="0">
                    <a:pos x="128" y="647"/>
                  </a:cxn>
                  <a:cxn ang="0">
                    <a:pos x="216" y="727"/>
                  </a:cxn>
                  <a:cxn ang="0">
                    <a:pos x="208" y="635"/>
                  </a:cxn>
                  <a:cxn ang="0">
                    <a:pos x="128" y="647"/>
                  </a:cxn>
                  <a:cxn ang="0">
                    <a:pos x="916" y="727"/>
                  </a:cxn>
                  <a:cxn ang="0">
                    <a:pos x="908" y="603"/>
                  </a:cxn>
                  <a:cxn ang="0">
                    <a:pos x="836" y="599"/>
                  </a:cxn>
                  <a:cxn ang="0">
                    <a:pos x="916" y="727"/>
                  </a:cxn>
                </a:cxnLst>
                <a:rect l="0" t="0" r="r" b="b"/>
                <a:pathLst>
                  <a:path w="1053" h="878">
                    <a:moveTo>
                      <a:pt x="552" y="699"/>
                    </a:moveTo>
                    <a:cubicBezTo>
                      <a:pt x="629" y="640"/>
                      <a:pt x="712" y="553"/>
                      <a:pt x="844" y="535"/>
                    </a:cubicBezTo>
                    <a:cubicBezTo>
                      <a:pt x="844" y="384"/>
                      <a:pt x="844" y="234"/>
                      <a:pt x="844" y="83"/>
                    </a:cubicBezTo>
                    <a:cubicBezTo>
                      <a:pt x="867" y="83"/>
                      <a:pt x="889" y="83"/>
                      <a:pt x="912" y="83"/>
                    </a:cubicBezTo>
                    <a:cubicBezTo>
                      <a:pt x="912" y="235"/>
                      <a:pt x="912" y="387"/>
                      <a:pt x="912" y="539"/>
                    </a:cubicBezTo>
                    <a:cubicBezTo>
                      <a:pt x="940" y="567"/>
                      <a:pt x="965" y="571"/>
                      <a:pt x="980" y="599"/>
                    </a:cubicBezTo>
                    <a:cubicBezTo>
                      <a:pt x="1053" y="735"/>
                      <a:pt x="865" y="878"/>
                      <a:pt x="760" y="767"/>
                    </a:cubicBezTo>
                    <a:cubicBezTo>
                      <a:pt x="737" y="742"/>
                      <a:pt x="721" y="686"/>
                      <a:pt x="740" y="639"/>
                    </a:cubicBezTo>
                    <a:cubicBezTo>
                      <a:pt x="678" y="677"/>
                      <a:pt x="603" y="736"/>
                      <a:pt x="544" y="791"/>
                    </a:cubicBezTo>
                    <a:cubicBezTo>
                      <a:pt x="524" y="791"/>
                      <a:pt x="504" y="791"/>
                      <a:pt x="484" y="791"/>
                    </a:cubicBezTo>
                    <a:cubicBezTo>
                      <a:pt x="466" y="623"/>
                      <a:pt x="509" y="408"/>
                      <a:pt x="484" y="255"/>
                    </a:cubicBezTo>
                    <a:cubicBezTo>
                      <a:pt x="462" y="117"/>
                      <a:pt x="210" y="106"/>
                      <a:pt x="108" y="191"/>
                    </a:cubicBezTo>
                    <a:cubicBezTo>
                      <a:pt x="155" y="212"/>
                      <a:pt x="210" y="225"/>
                      <a:pt x="240" y="263"/>
                    </a:cubicBezTo>
                    <a:cubicBezTo>
                      <a:pt x="117" y="283"/>
                      <a:pt x="121" y="423"/>
                      <a:pt x="128" y="583"/>
                    </a:cubicBezTo>
                    <a:cubicBezTo>
                      <a:pt x="214" y="537"/>
                      <a:pt x="323" y="629"/>
                      <a:pt x="284" y="731"/>
                    </a:cubicBezTo>
                    <a:cubicBezTo>
                      <a:pt x="252" y="814"/>
                      <a:pt x="102" y="828"/>
                      <a:pt x="68" y="735"/>
                    </a:cubicBezTo>
                    <a:cubicBezTo>
                      <a:pt x="65" y="727"/>
                      <a:pt x="61" y="699"/>
                      <a:pt x="60" y="683"/>
                    </a:cubicBezTo>
                    <a:cubicBezTo>
                      <a:pt x="53" y="599"/>
                      <a:pt x="51" y="438"/>
                      <a:pt x="60" y="359"/>
                    </a:cubicBezTo>
                    <a:cubicBezTo>
                      <a:pt x="66" y="310"/>
                      <a:pt x="94" y="283"/>
                      <a:pt x="140" y="263"/>
                    </a:cubicBezTo>
                    <a:cubicBezTo>
                      <a:pt x="104" y="235"/>
                      <a:pt x="50" y="225"/>
                      <a:pt x="0" y="211"/>
                    </a:cubicBezTo>
                    <a:cubicBezTo>
                      <a:pt x="82" y="46"/>
                      <a:pt x="522" y="0"/>
                      <a:pt x="552" y="247"/>
                    </a:cubicBezTo>
                    <a:cubicBezTo>
                      <a:pt x="569" y="385"/>
                      <a:pt x="539" y="542"/>
                      <a:pt x="552" y="699"/>
                    </a:cubicBezTo>
                    <a:close/>
                    <a:moveTo>
                      <a:pt x="128" y="647"/>
                    </a:moveTo>
                    <a:cubicBezTo>
                      <a:pt x="90" y="699"/>
                      <a:pt x="163" y="780"/>
                      <a:pt x="216" y="727"/>
                    </a:cubicBezTo>
                    <a:cubicBezTo>
                      <a:pt x="236" y="707"/>
                      <a:pt x="231" y="653"/>
                      <a:pt x="208" y="635"/>
                    </a:cubicBezTo>
                    <a:cubicBezTo>
                      <a:pt x="169" y="627"/>
                      <a:pt x="141" y="630"/>
                      <a:pt x="128" y="647"/>
                    </a:cubicBezTo>
                    <a:close/>
                    <a:moveTo>
                      <a:pt x="916" y="727"/>
                    </a:moveTo>
                    <a:cubicBezTo>
                      <a:pt x="944" y="704"/>
                      <a:pt x="940" y="622"/>
                      <a:pt x="908" y="603"/>
                    </a:cubicBezTo>
                    <a:cubicBezTo>
                      <a:pt x="891" y="593"/>
                      <a:pt x="862" y="593"/>
                      <a:pt x="836" y="599"/>
                    </a:cubicBezTo>
                    <a:cubicBezTo>
                      <a:pt x="722" y="627"/>
                      <a:pt x="823" y="805"/>
                      <a:pt x="916" y="72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7" name="Freeform 10">
                <a:extLst>
                  <a:ext uri="{FF2B5EF4-FFF2-40B4-BE49-F238E27FC236}">
                    <a16:creationId xmlns:a16="http://schemas.microsoft.com/office/drawing/2014/main" id="{638B7CDA-F833-4E8E-A08F-2C679F22DFF9}"/>
                  </a:ext>
                </a:extLst>
              </p:cNvPr>
              <p:cNvSpPr>
                <a:spLocks noEditPoints="1"/>
              </p:cNvSpPr>
              <p:nvPr/>
            </p:nvSpPr>
            <p:spPr bwMode="black">
              <a:xfrm>
                <a:off x="2849790" y="6233887"/>
                <a:ext cx="132499" cy="169547"/>
              </a:xfrm>
              <a:custGeom>
                <a:avLst/>
                <a:gdLst/>
                <a:ahLst/>
                <a:cxnLst>
                  <a:cxn ang="0">
                    <a:pos x="556" y="732"/>
                  </a:cxn>
                  <a:cxn ang="0">
                    <a:pos x="136" y="732"/>
                  </a:cxn>
                  <a:cxn ang="0">
                    <a:pos x="136" y="496"/>
                  </a:cxn>
                  <a:cxn ang="0">
                    <a:pos x="144" y="268"/>
                  </a:cxn>
                  <a:cxn ang="0">
                    <a:pos x="364" y="272"/>
                  </a:cxn>
                  <a:cxn ang="0">
                    <a:pos x="204" y="420"/>
                  </a:cxn>
                  <a:cxn ang="0">
                    <a:pos x="204" y="660"/>
                  </a:cxn>
                  <a:cxn ang="0">
                    <a:pos x="488" y="664"/>
                  </a:cxn>
                  <a:cxn ang="0">
                    <a:pos x="484" y="224"/>
                  </a:cxn>
                  <a:cxn ang="0">
                    <a:pos x="212" y="92"/>
                  </a:cxn>
                  <a:cxn ang="0">
                    <a:pos x="76" y="352"/>
                  </a:cxn>
                  <a:cxn ang="0">
                    <a:pos x="8" y="356"/>
                  </a:cxn>
                  <a:cxn ang="0">
                    <a:pos x="252" y="16"/>
                  </a:cxn>
                  <a:cxn ang="0">
                    <a:pos x="556" y="232"/>
                  </a:cxn>
                  <a:cxn ang="0">
                    <a:pos x="556" y="732"/>
                  </a:cxn>
                  <a:cxn ang="0">
                    <a:pos x="284" y="268"/>
                  </a:cxn>
                  <a:cxn ang="0">
                    <a:pos x="288" y="364"/>
                  </a:cxn>
                  <a:cxn ang="0">
                    <a:pos x="300" y="352"/>
                  </a:cxn>
                  <a:cxn ang="0">
                    <a:pos x="284" y="268"/>
                  </a:cxn>
                </a:cxnLst>
                <a:rect l="0" t="0" r="r" b="b"/>
                <a:pathLst>
                  <a:path w="572" h="732">
                    <a:moveTo>
                      <a:pt x="556" y="732"/>
                    </a:moveTo>
                    <a:cubicBezTo>
                      <a:pt x="416" y="732"/>
                      <a:pt x="276" y="732"/>
                      <a:pt x="136" y="732"/>
                    </a:cubicBezTo>
                    <a:cubicBezTo>
                      <a:pt x="136" y="657"/>
                      <a:pt x="136" y="580"/>
                      <a:pt x="136" y="496"/>
                    </a:cubicBezTo>
                    <a:cubicBezTo>
                      <a:pt x="136" y="421"/>
                      <a:pt x="122" y="324"/>
                      <a:pt x="144" y="268"/>
                    </a:cubicBezTo>
                    <a:cubicBezTo>
                      <a:pt x="180" y="175"/>
                      <a:pt x="334" y="182"/>
                      <a:pt x="364" y="272"/>
                    </a:cubicBezTo>
                    <a:cubicBezTo>
                      <a:pt x="400" y="381"/>
                      <a:pt x="297" y="467"/>
                      <a:pt x="204" y="420"/>
                    </a:cubicBezTo>
                    <a:cubicBezTo>
                      <a:pt x="204" y="500"/>
                      <a:pt x="204" y="580"/>
                      <a:pt x="204" y="660"/>
                    </a:cubicBezTo>
                    <a:cubicBezTo>
                      <a:pt x="291" y="669"/>
                      <a:pt x="395" y="661"/>
                      <a:pt x="488" y="664"/>
                    </a:cubicBezTo>
                    <a:cubicBezTo>
                      <a:pt x="471" y="524"/>
                      <a:pt x="512" y="351"/>
                      <a:pt x="484" y="224"/>
                    </a:cubicBezTo>
                    <a:cubicBezTo>
                      <a:pt x="459" y="113"/>
                      <a:pt x="334" y="47"/>
                      <a:pt x="212" y="92"/>
                    </a:cubicBezTo>
                    <a:cubicBezTo>
                      <a:pt x="120" y="126"/>
                      <a:pt x="69" y="210"/>
                      <a:pt x="76" y="352"/>
                    </a:cubicBezTo>
                    <a:cubicBezTo>
                      <a:pt x="60" y="360"/>
                      <a:pt x="30" y="354"/>
                      <a:pt x="8" y="356"/>
                    </a:cubicBezTo>
                    <a:cubicBezTo>
                      <a:pt x="0" y="157"/>
                      <a:pt x="89" y="33"/>
                      <a:pt x="252" y="16"/>
                    </a:cubicBezTo>
                    <a:cubicBezTo>
                      <a:pt x="409" y="0"/>
                      <a:pt x="540" y="91"/>
                      <a:pt x="556" y="232"/>
                    </a:cubicBezTo>
                    <a:cubicBezTo>
                      <a:pt x="572" y="376"/>
                      <a:pt x="544" y="560"/>
                      <a:pt x="556" y="732"/>
                    </a:cubicBezTo>
                    <a:close/>
                    <a:moveTo>
                      <a:pt x="284" y="268"/>
                    </a:moveTo>
                    <a:cubicBezTo>
                      <a:pt x="172" y="208"/>
                      <a:pt x="175" y="423"/>
                      <a:pt x="288" y="364"/>
                    </a:cubicBezTo>
                    <a:cubicBezTo>
                      <a:pt x="289" y="363"/>
                      <a:pt x="292" y="354"/>
                      <a:pt x="300" y="352"/>
                    </a:cubicBezTo>
                    <a:cubicBezTo>
                      <a:pt x="310" y="317"/>
                      <a:pt x="305" y="279"/>
                      <a:pt x="284" y="26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8" name="Freeform 11">
                <a:extLst>
                  <a:ext uri="{FF2B5EF4-FFF2-40B4-BE49-F238E27FC236}">
                    <a16:creationId xmlns:a16="http://schemas.microsoft.com/office/drawing/2014/main" id="{3DFFCDE4-151D-497D-94B5-1CB71D62B730}"/>
                  </a:ext>
                </a:extLst>
              </p:cNvPr>
              <p:cNvSpPr>
                <a:spLocks noEditPoints="1"/>
              </p:cNvSpPr>
              <p:nvPr/>
            </p:nvSpPr>
            <p:spPr bwMode="black">
              <a:xfrm>
                <a:off x="3617254"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9" name="Freeform 12">
                <a:extLst>
                  <a:ext uri="{FF2B5EF4-FFF2-40B4-BE49-F238E27FC236}">
                    <a16:creationId xmlns:a16="http://schemas.microsoft.com/office/drawing/2014/main" id="{69CA7AAC-1713-4ACA-A587-1956808F25EE}"/>
                  </a:ext>
                </a:extLst>
              </p:cNvPr>
              <p:cNvSpPr>
                <a:spLocks noEditPoints="1"/>
              </p:cNvSpPr>
              <p:nvPr/>
            </p:nvSpPr>
            <p:spPr bwMode="black">
              <a:xfrm>
                <a:off x="3200461"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0" name="Freeform 13">
                <a:extLst>
                  <a:ext uri="{FF2B5EF4-FFF2-40B4-BE49-F238E27FC236}">
                    <a16:creationId xmlns:a16="http://schemas.microsoft.com/office/drawing/2014/main" id="{1391EA82-A2C7-467B-B70D-5A09460E39A4}"/>
                  </a:ext>
                </a:extLst>
              </p:cNvPr>
              <p:cNvSpPr>
                <a:spLocks noEditPoints="1"/>
              </p:cNvSpPr>
              <p:nvPr/>
            </p:nvSpPr>
            <p:spPr bwMode="black">
              <a:xfrm>
                <a:off x="2690020" y="6219480"/>
                <a:ext cx="130183" cy="183955"/>
              </a:xfrm>
              <a:custGeom>
                <a:avLst/>
                <a:gdLst/>
                <a:ahLst/>
                <a:cxnLst>
                  <a:cxn ang="0">
                    <a:pos x="354" y="722"/>
                  </a:cxn>
                  <a:cxn ang="0">
                    <a:pos x="490" y="726"/>
                  </a:cxn>
                  <a:cxn ang="0">
                    <a:pos x="494" y="86"/>
                  </a:cxn>
                  <a:cxn ang="0">
                    <a:pos x="562" y="86"/>
                  </a:cxn>
                  <a:cxn ang="0">
                    <a:pos x="562" y="794"/>
                  </a:cxn>
                  <a:cxn ang="0">
                    <a:pos x="198" y="794"/>
                  </a:cxn>
                  <a:cxn ang="0">
                    <a:pos x="202" y="726"/>
                  </a:cxn>
                  <a:cxn ang="0">
                    <a:pos x="286" y="726"/>
                  </a:cxn>
                  <a:cxn ang="0">
                    <a:pos x="286" y="394"/>
                  </a:cxn>
                  <a:cxn ang="0">
                    <a:pos x="346" y="218"/>
                  </a:cxn>
                  <a:cxn ang="0">
                    <a:pos x="154" y="158"/>
                  </a:cxn>
                  <a:cxn ang="0">
                    <a:pos x="246" y="198"/>
                  </a:cxn>
                  <a:cxn ang="0">
                    <a:pos x="90" y="378"/>
                  </a:cxn>
                  <a:cxn ang="0">
                    <a:pos x="34" y="290"/>
                  </a:cxn>
                  <a:cxn ang="0">
                    <a:pos x="418" y="222"/>
                  </a:cxn>
                  <a:cxn ang="0">
                    <a:pos x="354" y="398"/>
                  </a:cxn>
                  <a:cxn ang="0">
                    <a:pos x="354" y="722"/>
                  </a:cxn>
                  <a:cxn ang="0">
                    <a:pos x="114" y="318"/>
                  </a:cxn>
                  <a:cxn ang="0">
                    <a:pos x="186" y="222"/>
                  </a:cxn>
                  <a:cxn ang="0">
                    <a:pos x="114" y="318"/>
                  </a:cxn>
                </a:cxnLst>
                <a:rect l="0" t="0" r="r" b="b"/>
                <a:pathLst>
                  <a:path w="562" h="794">
                    <a:moveTo>
                      <a:pt x="354" y="722"/>
                    </a:moveTo>
                    <a:cubicBezTo>
                      <a:pt x="391" y="731"/>
                      <a:pt x="446" y="723"/>
                      <a:pt x="490" y="726"/>
                    </a:cubicBezTo>
                    <a:cubicBezTo>
                      <a:pt x="499" y="521"/>
                      <a:pt x="491" y="298"/>
                      <a:pt x="494" y="86"/>
                    </a:cubicBezTo>
                    <a:cubicBezTo>
                      <a:pt x="517" y="86"/>
                      <a:pt x="539" y="86"/>
                      <a:pt x="562" y="86"/>
                    </a:cubicBezTo>
                    <a:cubicBezTo>
                      <a:pt x="562" y="322"/>
                      <a:pt x="562" y="558"/>
                      <a:pt x="562" y="794"/>
                    </a:cubicBezTo>
                    <a:cubicBezTo>
                      <a:pt x="441" y="794"/>
                      <a:pt x="319" y="794"/>
                      <a:pt x="198" y="794"/>
                    </a:cubicBezTo>
                    <a:cubicBezTo>
                      <a:pt x="200" y="772"/>
                      <a:pt x="194" y="742"/>
                      <a:pt x="202" y="726"/>
                    </a:cubicBezTo>
                    <a:cubicBezTo>
                      <a:pt x="230" y="726"/>
                      <a:pt x="258" y="726"/>
                      <a:pt x="286" y="726"/>
                    </a:cubicBezTo>
                    <a:cubicBezTo>
                      <a:pt x="297" y="618"/>
                      <a:pt x="272" y="509"/>
                      <a:pt x="286" y="394"/>
                    </a:cubicBezTo>
                    <a:cubicBezTo>
                      <a:pt x="295" y="319"/>
                      <a:pt x="349" y="283"/>
                      <a:pt x="346" y="218"/>
                    </a:cubicBezTo>
                    <a:cubicBezTo>
                      <a:pt x="342" y="133"/>
                      <a:pt x="237" y="126"/>
                      <a:pt x="154" y="158"/>
                    </a:cubicBezTo>
                    <a:cubicBezTo>
                      <a:pt x="192" y="171"/>
                      <a:pt x="226" y="173"/>
                      <a:pt x="246" y="198"/>
                    </a:cubicBezTo>
                    <a:cubicBezTo>
                      <a:pt x="326" y="296"/>
                      <a:pt x="201" y="438"/>
                      <a:pt x="90" y="378"/>
                    </a:cubicBezTo>
                    <a:cubicBezTo>
                      <a:pt x="65" y="364"/>
                      <a:pt x="39" y="327"/>
                      <a:pt x="34" y="290"/>
                    </a:cubicBezTo>
                    <a:cubicBezTo>
                      <a:pt x="0" y="40"/>
                      <a:pt x="420" y="0"/>
                      <a:pt x="418" y="222"/>
                    </a:cubicBezTo>
                    <a:cubicBezTo>
                      <a:pt x="417" y="288"/>
                      <a:pt x="365" y="328"/>
                      <a:pt x="354" y="398"/>
                    </a:cubicBezTo>
                    <a:cubicBezTo>
                      <a:pt x="339" y="500"/>
                      <a:pt x="365" y="597"/>
                      <a:pt x="354" y="722"/>
                    </a:cubicBezTo>
                    <a:close/>
                    <a:moveTo>
                      <a:pt x="114" y="318"/>
                    </a:moveTo>
                    <a:cubicBezTo>
                      <a:pt x="172" y="360"/>
                      <a:pt x="243" y="273"/>
                      <a:pt x="186" y="222"/>
                    </a:cubicBezTo>
                    <a:cubicBezTo>
                      <a:pt x="109" y="182"/>
                      <a:pt x="66" y="283"/>
                      <a:pt x="114" y="31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1" name="Freeform 14">
                <a:extLst>
                  <a:ext uri="{FF2B5EF4-FFF2-40B4-BE49-F238E27FC236}">
                    <a16:creationId xmlns:a16="http://schemas.microsoft.com/office/drawing/2014/main" id="{840841A6-FE6E-41E4-8F97-90EFE2236F23}"/>
                  </a:ext>
                </a:extLst>
              </p:cNvPr>
              <p:cNvSpPr>
                <a:spLocks noEditPoints="1"/>
              </p:cNvSpPr>
              <p:nvPr/>
            </p:nvSpPr>
            <p:spPr bwMode="black">
              <a:xfrm>
                <a:off x="3881737" y="6232086"/>
                <a:ext cx="163372"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2" name="Freeform 15">
                <a:extLst>
                  <a:ext uri="{FF2B5EF4-FFF2-40B4-BE49-F238E27FC236}">
                    <a16:creationId xmlns:a16="http://schemas.microsoft.com/office/drawing/2014/main" id="{842C4CF1-E33F-4D85-B865-9A207A9482FE}"/>
                  </a:ext>
                </a:extLst>
              </p:cNvPr>
              <p:cNvSpPr>
                <a:spLocks noEditPoints="1"/>
              </p:cNvSpPr>
              <p:nvPr/>
            </p:nvSpPr>
            <p:spPr bwMode="black">
              <a:xfrm>
                <a:off x="2994638" y="6232086"/>
                <a:ext cx="163630"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3" name="Freeform 16">
                <a:extLst>
                  <a:ext uri="{FF2B5EF4-FFF2-40B4-BE49-F238E27FC236}">
                    <a16:creationId xmlns:a16="http://schemas.microsoft.com/office/drawing/2014/main" id="{4DAADA28-9823-4434-AFFC-77CB191E2381}"/>
                  </a:ext>
                </a:extLst>
              </p:cNvPr>
              <p:cNvSpPr>
                <a:spLocks noEditPoints="1"/>
              </p:cNvSpPr>
              <p:nvPr/>
            </p:nvSpPr>
            <p:spPr bwMode="black">
              <a:xfrm>
                <a:off x="3781912" y="6146155"/>
                <a:ext cx="128125" cy="69208"/>
              </a:xfrm>
              <a:custGeom>
                <a:avLst/>
                <a:gdLst/>
                <a:ahLst/>
                <a:cxnLst>
                  <a:cxn ang="0">
                    <a:pos x="554" y="67"/>
                  </a:cxn>
                  <a:cxn ang="0">
                    <a:pos x="234" y="287"/>
                  </a:cxn>
                  <a:cxn ang="0">
                    <a:pos x="30" y="191"/>
                  </a:cxn>
                  <a:cxn ang="0">
                    <a:pos x="246" y="179"/>
                  </a:cxn>
                  <a:cxn ang="0">
                    <a:pos x="222" y="227"/>
                  </a:cxn>
                  <a:cxn ang="0">
                    <a:pos x="502" y="27"/>
                  </a:cxn>
                  <a:cxn ang="0">
                    <a:pos x="554" y="67"/>
                  </a:cxn>
                  <a:cxn ang="0">
                    <a:pos x="182" y="131"/>
                  </a:cxn>
                  <a:cxn ang="0">
                    <a:pos x="94" y="195"/>
                  </a:cxn>
                  <a:cxn ang="0">
                    <a:pos x="182" y="131"/>
                  </a:cxn>
                </a:cxnLst>
                <a:rect l="0" t="0" r="r" b="b"/>
                <a:pathLst>
                  <a:path w="554" h="299">
                    <a:moveTo>
                      <a:pt x="554" y="67"/>
                    </a:moveTo>
                    <a:cubicBezTo>
                      <a:pt x="480" y="153"/>
                      <a:pt x="377" y="270"/>
                      <a:pt x="234" y="287"/>
                    </a:cubicBezTo>
                    <a:cubicBezTo>
                      <a:pt x="135" y="299"/>
                      <a:pt x="43" y="264"/>
                      <a:pt x="30" y="191"/>
                    </a:cubicBezTo>
                    <a:cubicBezTo>
                      <a:pt x="0" y="23"/>
                      <a:pt x="272" y="0"/>
                      <a:pt x="246" y="179"/>
                    </a:cubicBezTo>
                    <a:cubicBezTo>
                      <a:pt x="243" y="200"/>
                      <a:pt x="238" y="205"/>
                      <a:pt x="222" y="227"/>
                    </a:cubicBezTo>
                    <a:cubicBezTo>
                      <a:pt x="347" y="192"/>
                      <a:pt x="439" y="124"/>
                      <a:pt x="502" y="27"/>
                    </a:cubicBezTo>
                    <a:cubicBezTo>
                      <a:pt x="525" y="34"/>
                      <a:pt x="537" y="53"/>
                      <a:pt x="554" y="67"/>
                    </a:cubicBezTo>
                    <a:close/>
                    <a:moveTo>
                      <a:pt x="182" y="131"/>
                    </a:moveTo>
                    <a:cubicBezTo>
                      <a:pt x="152" y="84"/>
                      <a:pt x="58" y="117"/>
                      <a:pt x="94" y="195"/>
                    </a:cubicBezTo>
                    <a:cubicBezTo>
                      <a:pt x="146" y="242"/>
                      <a:pt x="217" y="185"/>
                      <a:pt x="182" y="131"/>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0" name="Group 29">
              <a:extLst>
                <a:ext uri="{FF2B5EF4-FFF2-40B4-BE49-F238E27FC236}">
                  <a16:creationId xmlns:a16="http://schemas.microsoft.com/office/drawing/2014/main" id="{CAC36D50-3FA7-494C-857F-A6CB6D6E3E70}"/>
                </a:ext>
              </a:extLst>
            </p:cNvPr>
            <p:cNvGrpSpPr/>
            <p:nvPr/>
          </p:nvGrpSpPr>
          <p:grpSpPr bwMode="black">
            <a:xfrm>
              <a:off x="3754846" y="5195652"/>
              <a:ext cx="837045" cy="261824"/>
              <a:chOff x="8632347" y="6167032"/>
              <a:chExt cx="840228" cy="271928"/>
            </a:xfrm>
            <a:grpFill/>
            <a:effectLst/>
          </p:grpSpPr>
          <p:sp>
            <p:nvSpPr>
              <p:cNvPr id="100" name="Freeform 17">
                <a:extLst>
                  <a:ext uri="{FF2B5EF4-FFF2-40B4-BE49-F238E27FC236}">
                    <a16:creationId xmlns:a16="http://schemas.microsoft.com/office/drawing/2014/main" id="{506A0501-B76F-46E8-A7F0-56532739DDEB}"/>
                  </a:ext>
                </a:extLst>
              </p:cNvPr>
              <p:cNvSpPr>
                <a:spLocks noEditPoints="1"/>
              </p:cNvSpPr>
              <p:nvPr/>
            </p:nvSpPr>
            <p:spPr bwMode="black">
              <a:xfrm>
                <a:off x="8632347" y="6169214"/>
                <a:ext cx="243121" cy="269746"/>
              </a:xfrm>
              <a:custGeom>
                <a:avLst/>
                <a:gdLst/>
                <a:ahLst/>
                <a:cxnLst>
                  <a:cxn ang="0">
                    <a:pos x="128" y="112"/>
                  </a:cxn>
                  <a:cxn ang="0">
                    <a:pos x="147" y="130"/>
                  </a:cxn>
                  <a:cxn ang="0">
                    <a:pos x="136" y="133"/>
                  </a:cxn>
                  <a:cxn ang="0">
                    <a:pos x="118" y="148"/>
                  </a:cxn>
                  <a:cxn ang="0">
                    <a:pos x="206" y="148"/>
                  </a:cxn>
                  <a:cxn ang="0">
                    <a:pos x="217" y="136"/>
                  </a:cxn>
                  <a:cxn ang="0">
                    <a:pos x="236" y="155"/>
                  </a:cxn>
                  <a:cxn ang="0">
                    <a:pos x="224" y="161"/>
                  </a:cxn>
                  <a:cxn ang="0">
                    <a:pos x="113" y="239"/>
                  </a:cxn>
                  <a:cxn ang="0">
                    <a:pos x="0" y="262"/>
                  </a:cxn>
                  <a:cxn ang="0">
                    <a:pos x="0" y="258"/>
                  </a:cxn>
                  <a:cxn ang="0">
                    <a:pos x="114" y="226"/>
                  </a:cxn>
                  <a:cxn ang="0">
                    <a:pos x="206" y="154"/>
                  </a:cxn>
                  <a:cxn ang="0">
                    <a:pos x="113" y="154"/>
                  </a:cxn>
                  <a:cxn ang="0">
                    <a:pos x="19" y="203"/>
                  </a:cxn>
                  <a:cxn ang="0">
                    <a:pos x="17" y="198"/>
                  </a:cxn>
                  <a:cxn ang="0">
                    <a:pos x="78" y="162"/>
                  </a:cxn>
                  <a:cxn ang="0">
                    <a:pos x="128" y="112"/>
                  </a:cxn>
                  <a:cxn ang="0">
                    <a:pos x="99" y="45"/>
                  </a:cxn>
                  <a:cxn ang="0">
                    <a:pos x="86" y="53"/>
                  </a:cxn>
                  <a:cxn ang="0">
                    <a:pos x="114" y="75"/>
                  </a:cxn>
                  <a:cxn ang="0">
                    <a:pos x="111" y="93"/>
                  </a:cxn>
                  <a:cxn ang="0">
                    <a:pos x="100" y="90"/>
                  </a:cxn>
                  <a:cxn ang="0">
                    <a:pos x="82" y="55"/>
                  </a:cxn>
                  <a:cxn ang="0">
                    <a:pos x="50" y="73"/>
                  </a:cxn>
                  <a:cxn ang="0">
                    <a:pos x="10" y="91"/>
                  </a:cxn>
                  <a:cxn ang="0">
                    <a:pos x="8" y="87"/>
                  </a:cxn>
                  <a:cxn ang="0">
                    <a:pos x="79" y="41"/>
                  </a:cxn>
                  <a:cxn ang="0">
                    <a:pos x="117" y="0"/>
                  </a:cxn>
                  <a:cxn ang="0">
                    <a:pos x="136" y="17"/>
                  </a:cxn>
                  <a:cxn ang="0">
                    <a:pos x="126" y="21"/>
                  </a:cxn>
                  <a:cxn ang="0">
                    <a:pos x="105" y="39"/>
                  </a:cxn>
                  <a:cxn ang="0">
                    <a:pos x="191" y="39"/>
                  </a:cxn>
                  <a:cxn ang="0">
                    <a:pos x="204" y="26"/>
                  </a:cxn>
                  <a:cxn ang="0">
                    <a:pos x="224" y="46"/>
                  </a:cxn>
                  <a:cxn ang="0">
                    <a:pos x="211" y="51"/>
                  </a:cxn>
                  <a:cxn ang="0">
                    <a:pos x="132" y="108"/>
                  </a:cxn>
                  <a:cxn ang="0">
                    <a:pos x="2" y="145"/>
                  </a:cxn>
                  <a:cxn ang="0">
                    <a:pos x="1" y="141"/>
                  </a:cxn>
                  <a:cxn ang="0">
                    <a:pos x="104" y="109"/>
                  </a:cxn>
                  <a:cxn ang="0">
                    <a:pos x="191" y="45"/>
                  </a:cxn>
                  <a:cxn ang="0">
                    <a:pos x="99" y="45"/>
                  </a:cxn>
                  <a:cxn ang="0">
                    <a:pos x="93" y="169"/>
                  </a:cxn>
                  <a:cxn ang="0">
                    <a:pos x="119" y="195"/>
                  </a:cxn>
                  <a:cxn ang="0">
                    <a:pos x="114" y="216"/>
                  </a:cxn>
                  <a:cxn ang="0">
                    <a:pos x="102" y="209"/>
                  </a:cxn>
                  <a:cxn ang="0">
                    <a:pos x="90" y="172"/>
                  </a:cxn>
                  <a:cxn ang="0">
                    <a:pos x="93" y="169"/>
                  </a:cxn>
                </a:cxnLst>
                <a:rect l="0" t="0" r="r" b="b"/>
                <a:pathLst>
                  <a:path w="236" h="262">
                    <a:moveTo>
                      <a:pt x="128" y="112"/>
                    </a:moveTo>
                    <a:cubicBezTo>
                      <a:pt x="147" y="130"/>
                      <a:pt x="147" y="130"/>
                      <a:pt x="147" y="130"/>
                    </a:cubicBezTo>
                    <a:cubicBezTo>
                      <a:pt x="136" y="133"/>
                      <a:pt x="136" y="133"/>
                      <a:pt x="136" y="133"/>
                    </a:cubicBezTo>
                    <a:cubicBezTo>
                      <a:pt x="134" y="135"/>
                      <a:pt x="128" y="140"/>
                      <a:pt x="118" y="148"/>
                    </a:cubicBezTo>
                    <a:cubicBezTo>
                      <a:pt x="206" y="148"/>
                      <a:pt x="206" y="148"/>
                      <a:pt x="206" y="148"/>
                    </a:cubicBezTo>
                    <a:cubicBezTo>
                      <a:pt x="217" y="136"/>
                      <a:pt x="217" y="136"/>
                      <a:pt x="217" y="136"/>
                    </a:cubicBezTo>
                    <a:cubicBezTo>
                      <a:pt x="236" y="155"/>
                      <a:pt x="236" y="155"/>
                      <a:pt x="236" y="155"/>
                    </a:cubicBezTo>
                    <a:cubicBezTo>
                      <a:pt x="224" y="161"/>
                      <a:pt x="224" y="161"/>
                      <a:pt x="224" y="161"/>
                    </a:cubicBezTo>
                    <a:cubicBezTo>
                      <a:pt x="186" y="200"/>
                      <a:pt x="149" y="226"/>
                      <a:pt x="113" y="239"/>
                    </a:cubicBezTo>
                    <a:cubicBezTo>
                      <a:pt x="76" y="251"/>
                      <a:pt x="38" y="259"/>
                      <a:pt x="0" y="262"/>
                    </a:cubicBezTo>
                    <a:cubicBezTo>
                      <a:pt x="0" y="258"/>
                      <a:pt x="0" y="258"/>
                      <a:pt x="0" y="258"/>
                    </a:cubicBezTo>
                    <a:cubicBezTo>
                      <a:pt x="42" y="252"/>
                      <a:pt x="80" y="241"/>
                      <a:pt x="114" y="226"/>
                    </a:cubicBezTo>
                    <a:cubicBezTo>
                      <a:pt x="148" y="211"/>
                      <a:pt x="179" y="187"/>
                      <a:pt x="206" y="154"/>
                    </a:cubicBezTo>
                    <a:cubicBezTo>
                      <a:pt x="113" y="154"/>
                      <a:pt x="113" y="154"/>
                      <a:pt x="113" y="154"/>
                    </a:cubicBezTo>
                    <a:cubicBezTo>
                      <a:pt x="86" y="174"/>
                      <a:pt x="55" y="190"/>
                      <a:pt x="19" y="203"/>
                    </a:cubicBezTo>
                    <a:cubicBezTo>
                      <a:pt x="17" y="198"/>
                      <a:pt x="17" y="198"/>
                      <a:pt x="17" y="198"/>
                    </a:cubicBezTo>
                    <a:cubicBezTo>
                      <a:pt x="40" y="187"/>
                      <a:pt x="60" y="175"/>
                      <a:pt x="78" y="162"/>
                    </a:cubicBezTo>
                    <a:cubicBezTo>
                      <a:pt x="97" y="148"/>
                      <a:pt x="113" y="132"/>
                      <a:pt x="128" y="112"/>
                    </a:cubicBezTo>
                    <a:close/>
                    <a:moveTo>
                      <a:pt x="99" y="45"/>
                    </a:moveTo>
                    <a:cubicBezTo>
                      <a:pt x="86" y="53"/>
                      <a:pt x="86" y="53"/>
                      <a:pt x="86" y="53"/>
                    </a:cubicBezTo>
                    <a:cubicBezTo>
                      <a:pt x="101" y="62"/>
                      <a:pt x="111" y="69"/>
                      <a:pt x="114" y="75"/>
                    </a:cubicBezTo>
                    <a:cubicBezTo>
                      <a:pt x="118" y="81"/>
                      <a:pt x="117" y="87"/>
                      <a:pt x="111" y="93"/>
                    </a:cubicBezTo>
                    <a:cubicBezTo>
                      <a:pt x="106" y="99"/>
                      <a:pt x="102" y="98"/>
                      <a:pt x="100" y="90"/>
                    </a:cubicBezTo>
                    <a:cubicBezTo>
                      <a:pt x="98" y="81"/>
                      <a:pt x="92" y="70"/>
                      <a:pt x="82" y="55"/>
                    </a:cubicBezTo>
                    <a:cubicBezTo>
                      <a:pt x="73" y="61"/>
                      <a:pt x="62" y="67"/>
                      <a:pt x="50" y="73"/>
                    </a:cubicBezTo>
                    <a:cubicBezTo>
                      <a:pt x="39" y="79"/>
                      <a:pt x="25" y="85"/>
                      <a:pt x="10" y="91"/>
                    </a:cubicBezTo>
                    <a:cubicBezTo>
                      <a:pt x="8" y="87"/>
                      <a:pt x="8" y="87"/>
                      <a:pt x="8" y="87"/>
                    </a:cubicBezTo>
                    <a:cubicBezTo>
                      <a:pt x="37" y="73"/>
                      <a:pt x="61" y="57"/>
                      <a:pt x="79" y="41"/>
                    </a:cubicBezTo>
                    <a:cubicBezTo>
                      <a:pt x="98" y="25"/>
                      <a:pt x="110" y="12"/>
                      <a:pt x="117" y="0"/>
                    </a:cubicBezTo>
                    <a:cubicBezTo>
                      <a:pt x="136" y="17"/>
                      <a:pt x="136" y="17"/>
                      <a:pt x="136" y="17"/>
                    </a:cubicBezTo>
                    <a:cubicBezTo>
                      <a:pt x="126" y="21"/>
                      <a:pt x="126" y="21"/>
                      <a:pt x="126" y="21"/>
                    </a:cubicBezTo>
                    <a:cubicBezTo>
                      <a:pt x="105" y="39"/>
                      <a:pt x="105" y="39"/>
                      <a:pt x="105" y="39"/>
                    </a:cubicBezTo>
                    <a:cubicBezTo>
                      <a:pt x="191" y="39"/>
                      <a:pt x="191" y="39"/>
                      <a:pt x="191" y="39"/>
                    </a:cubicBezTo>
                    <a:cubicBezTo>
                      <a:pt x="204" y="26"/>
                      <a:pt x="204" y="26"/>
                      <a:pt x="204" y="26"/>
                    </a:cubicBezTo>
                    <a:cubicBezTo>
                      <a:pt x="224" y="46"/>
                      <a:pt x="224" y="46"/>
                      <a:pt x="224" y="46"/>
                    </a:cubicBezTo>
                    <a:cubicBezTo>
                      <a:pt x="211" y="51"/>
                      <a:pt x="211" y="51"/>
                      <a:pt x="211" y="51"/>
                    </a:cubicBezTo>
                    <a:cubicBezTo>
                      <a:pt x="190" y="71"/>
                      <a:pt x="163" y="90"/>
                      <a:pt x="132" y="108"/>
                    </a:cubicBezTo>
                    <a:cubicBezTo>
                      <a:pt x="101" y="125"/>
                      <a:pt x="58" y="138"/>
                      <a:pt x="2" y="145"/>
                    </a:cubicBezTo>
                    <a:cubicBezTo>
                      <a:pt x="1" y="141"/>
                      <a:pt x="1" y="141"/>
                      <a:pt x="1" y="141"/>
                    </a:cubicBezTo>
                    <a:cubicBezTo>
                      <a:pt x="38" y="134"/>
                      <a:pt x="72" y="124"/>
                      <a:pt x="104" y="109"/>
                    </a:cubicBezTo>
                    <a:cubicBezTo>
                      <a:pt x="135" y="95"/>
                      <a:pt x="164" y="74"/>
                      <a:pt x="191" y="45"/>
                    </a:cubicBezTo>
                    <a:lnTo>
                      <a:pt x="99" y="45"/>
                    </a:lnTo>
                    <a:close/>
                    <a:moveTo>
                      <a:pt x="93" y="169"/>
                    </a:moveTo>
                    <a:cubicBezTo>
                      <a:pt x="107" y="179"/>
                      <a:pt x="115" y="188"/>
                      <a:pt x="119" y="195"/>
                    </a:cubicBezTo>
                    <a:cubicBezTo>
                      <a:pt x="122" y="202"/>
                      <a:pt x="121" y="209"/>
                      <a:pt x="114" y="216"/>
                    </a:cubicBezTo>
                    <a:cubicBezTo>
                      <a:pt x="108" y="222"/>
                      <a:pt x="104" y="220"/>
                      <a:pt x="102" y="209"/>
                    </a:cubicBezTo>
                    <a:cubicBezTo>
                      <a:pt x="101" y="199"/>
                      <a:pt x="97" y="186"/>
                      <a:pt x="90" y="172"/>
                    </a:cubicBezTo>
                    <a:lnTo>
                      <a:pt x="93" y="16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1" name="Freeform 18">
                <a:extLst>
                  <a:ext uri="{FF2B5EF4-FFF2-40B4-BE49-F238E27FC236}">
                    <a16:creationId xmlns:a16="http://schemas.microsoft.com/office/drawing/2014/main" id="{1F0B7325-397A-4DB0-9DE0-986EF4756A19}"/>
                  </a:ext>
                </a:extLst>
              </p:cNvPr>
              <p:cNvSpPr>
                <a:spLocks noEditPoints="1"/>
              </p:cNvSpPr>
              <p:nvPr/>
            </p:nvSpPr>
            <p:spPr bwMode="black">
              <a:xfrm>
                <a:off x="8908640" y="6167032"/>
                <a:ext cx="273238" cy="270182"/>
              </a:xfrm>
              <a:custGeom>
                <a:avLst/>
                <a:gdLst/>
                <a:ahLst/>
                <a:cxnLst>
                  <a:cxn ang="0">
                    <a:pos x="28" y="7"/>
                  </a:cxn>
                  <a:cxn ang="0">
                    <a:pos x="52" y="50"/>
                  </a:cxn>
                  <a:cxn ang="0">
                    <a:pos x="81" y="38"/>
                  </a:cxn>
                  <a:cxn ang="0">
                    <a:pos x="32" y="56"/>
                  </a:cxn>
                  <a:cxn ang="0">
                    <a:pos x="0" y="50"/>
                  </a:cxn>
                  <a:cxn ang="0">
                    <a:pos x="42" y="34"/>
                  </a:cxn>
                  <a:cxn ang="0">
                    <a:pos x="10" y="87"/>
                  </a:cxn>
                  <a:cxn ang="0">
                    <a:pos x="72" y="77"/>
                  </a:cxn>
                  <a:cxn ang="0">
                    <a:pos x="42" y="93"/>
                  </a:cxn>
                  <a:cxn ang="0">
                    <a:pos x="10" y="87"/>
                  </a:cxn>
                  <a:cxn ang="0">
                    <a:pos x="62" y="128"/>
                  </a:cxn>
                  <a:cxn ang="0">
                    <a:pos x="89" y="135"/>
                  </a:cxn>
                  <a:cxn ang="0">
                    <a:pos x="23" y="138"/>
                  </a:cxn>
                  <a:cxn ang="0">
                    <a:pos x="16" y="159"/>
                  </a:cxn>
                  <a:cxn ang="0">
                    <a:pos x="67" y="168"/>
                  </a:cxn>
                  <a:cxn ang="0">
                    <a:pos x="88" y="170"/>
                  </a:cxn>
                  <a:cxn ang="0">
                    <a:pos x="82" y="234"/>
                  </a:cxn>
                  <a:cxn ang="0">
                    <a:pos x="68" y="229"/>
                  </a:cxn>
                  <a:cxn ang="0">
                    <a:pos x="31" y="245"/>
                  </a:cxn>
                  <a:cxn ang="0">
                    <a:pos x="17" y="206"/>
                  </a:cxn>
                  <a:cxn ang="0">
                    <a:pos x="31" y="174"/>
                  </a:cxn>
                  <a:cxn ang="0">
                    <a:pos x="68" y="223"/>
                  </a:cxn>
                  <a:cxn ang="0">
                    <a:pos x="31" y="174"/>
                  </a:cxn>
                  <a:cxn ang="0">
                    <a:pos x="104" y="35"/>
                  </a:cxn>
                  <a:cxn ang="0">
                    <a:pos x="126" y="43"/>
                  </a:cxn>
                  <a:cxn ang="0">
                    <a:pos x="154" y="10"/>
                  </a:cxn>
                  <a:cxn ang="0">
                    <a:pos x="132" y="43"/>
                  </a:cxn>
                  <a:cxn ang="0">
                    <a:pos x="164" y="33"/>
                  </a:cxn>
                  <a:cxn ang="0">
                    <a:pos x="172" y="52"/>
                  </a:cxn>
                  <a:cxn ang="0">
                    <a:pos x="152" y="261"/>
                  </a:cxn>
                  <a:cxn ang="0">
                    <a:pos x="125" y="236"/>
                  </a:cxn>
                  <a:cxn ang="0">
                    <a:pos x="159" y="229"/>
                  </a:cxn>
                  <a:cxn ang="0">
                    <a:pos x="69" y="257"/>
                  </a:cxn>
                  <a:cxn ang="0">
                    <a:pos x="143" y="161"/>
                  </a:cxn>
                  <a:cxn ang="0">
                    <a:pos x="95" y="164"/>
                  </a:cxn>
                  <a:cxn ang="0">
                    <a:pos x="104" y="154"/>
                  </a:cxn>
                  <a:cxn ang="0">
                    <a:pos x="117" y="80"/>
                  </a:cxn>
                  <a:cxn ang="0">
                    <a:pos x="159" y="50"/>
                  </a:cxn>
                  <a:cxn ang="0">
                    <a:pos x="117" y="87"/>
                  </a:cxn>
                  <a:cxn ang="0">
                    <a:pos x="159" y="116"/>
                  </a:cxn>
                  <a:cxn ang="0">
                    <a:pos x="117" y="87"/>
                  </a:cxn>
                  <a:cxn ang="0">
                    <a:pos x="117" y="154"/>
                  </a:cxn>
                  <a:cxn ang="0">
                    <a:pos x="159" y="123"/>
                  </a:cxn>
                  <a:cxn ang="0">
                    <a:pos x="238" y="79"/>
                  </a:cxn>
                  <a:cxn ang="0">
                    <a:pos x="265" y="87"/>
                  </a:cxn>
                  <a:cxn ang="0">
                    <a:pos x="238" y="237"/>
                  </a:cxn>
                  <a:cxn ang="0">
                    <a:pos x="187" y="238"/>
                  </a:cxn>
                  <a:cxn ang="0">
                    <a:pos x="218" y="237"/>
                  </a:cxn>
                  <a:cxn ang="0">
                    <a:pos x="225" y="87"/>
                  </a:cxn>
                  <a:cxn ang="0">
                    <a:pos x="186" y="90"/>
                  </a:cxn>
                  <a:cxn ang="0">
                    <a:pos x="225" y="80"/>
                  </a:cxn>
                  <a:cxn ang="0">
                    <a:pos x="246" y="16"/>
                  </a:cxn>
                  <a:cxn ang="0">
                    <a:pos x="238" y="79"/>
                  </a:cxn>
                  <a:cxn ang="0">
                    <a:pos x="212" y="140"/>
                  </a:cxn>
                  <a:cxn ang="0">
                    <a:pos x="206" y="166"/>
                  </a:cxn>
                  <a:cxn ang="0">
                    <a:pos x="179" y="118"/>
                  </a:cxn>
                </a:cxnLst>
                <a:rect l="0" t="0" r="r" b="b"/>
                <a:pathLst>
                  <a:path w="265" h="262">
                    <a:moveTo>
                      <a:pt x="26" y="10"/>
                    </a:moveTo>
                    <a:cubicBezTo>
                      <a:pt x="28" y="7"/>
                      <a:pt x="28" y="7"/>
                      <a:pt x="28" y="7"/>
                    </a:cubicBezTo>
                    <a:cubicBezTo>
                      <a:pt x="46" y="15"/>
                      <a:pt x="57" y="23"/>
                      <a:pt x="60" y="29"/>
                    </a:cubicBezTo>
                    <a:cubicBezTo>
                      <a:pt x="63" y="36"/>
                      <a:pt x="60" y="43"/>
                      <a:pt x="52" y="50"/>
                    </a:cubicBezTo>
                    <a:cubicBezTo>
                      <a:pt x="70" y="50"/>
                      <a:pt x="70" y="50"/>
                      <a:pt x="70" y="50"/>
                    </a:cubicBezTo>
                    <a:cubicBezTo>
                      <a:pt x="81" y="38"/>
                      <a:pt x="81" y="38"/>
                      <a:pt x="81" y="38"/>
                    </a:cubicBezTo>
                    <a:cubicBezTo>
                      <a:pt x="99" y="56"/>
                      <a:pt x="99" y="56"/>
                      <a:pt x="99" y="56"/>
                    </a:cubicBezTo>
                    <a:cubicBezTo>
                      <a:pt x="32" y="56"/>
                      <a:pt x="32" y="56"/>
                      <a:pt x="32" y="56"/>
                    </a:cubicBezTo>
                    <a:cubicBezTo>
                      <a:pt x="26" y="56"/>
                      <a:pt x="19" y="57"/>
                      <a:pt x="10" y="60"/>
                    </a:cubicBezTo>
                    <a:cubicBezTo>
                      <a:pt x="0" y="50"/>
                      <a:pt x="0" y="50"/>
                      <a:pt x="0" y="50"/>
                    </a:cubicBezTo>
                    <a:cubicBezTo>
                      <a:pt x="46" y="50"/>
                      <a:pt x="46" y="50"/>
                      <a:pt x="46" y="50"/>
                    </a:cubicBezTo>
                    <a:cubicBezTo>
                      <a:pt x="46" y="45"/>
                      <a:pt x="44" y="40"/>
                      <a:pt x="42" y="34"/>
                    </a:cubicBezTo>
                    <a:cubicBezTo>
                      <a:pt x="40" y="28"/>
                      <a:pt x="34" y="20"/>
                      <a:pt x="26" y="10"/>
                    </a:cubicBezTo>
                    <a:close/>
                    <a:moveTo>
                      <a:pt x="10" y="87"/>
                    </a:moveTo>
                    <a:cubicBezTo>
                      <a:pt x="61" y="87"/>
                      <a:pt x="61" y="87"/>
                      <a:pt x="61" y="87"/>
                    </a:cubicBezTo>
                    <a:cubicBezTo>
                      <a:pt x="72" y="77"/>
                      <a:pt x="72" y="77"/>
                      <a:pt x="72" y="77"/>
                    </a:cubicBezTo>
                    <a:cubicBezTo>
                      <a:pt x="89" y="93"/>
                      <a:pt x="89" y="93"/>
                      <a:pt x="89" y="93"/>
                    </a:cubicBezTo>
                    <a:cubicBezTo>
                      <a:pt x="42" y="93"/>
                      <a:pt x="42" y="93"/>
                      <a:pt x="42" y="93"/>
                    </a:cubicBezTo>
                    <a:cubicBezTo>
                      <a:pt x="36" y="93"/>
                      <a:pt x="29" y="94"/>
                      <a:pt x="21" y="97"/>
                    </a:cubicBezTo>
                    <a:lnTo>
                      <a:pt x="10" y="87"/>
                    </a:lnTo>
                    <a:close/>
                    <a:moveTo>
                      <a:pt x="13" y="128"/>
                    </a:moveTo>
                    <a:cubicBezTo>
                      <a:pt x="62" y="128"/>
                      <a:pt x="62" y="128"/>
                      <a:pt x="62" y="128"/>
                    </a:cubicBezTo>
                    <a:cubicBezTo>
                      <a:pt x="73" y="117"/>
                      <a:pt x="73" y="117"/>
                      <a:pt x="73" y="117"/>
                    </a:cubicBezTo>
                    <a:cubicBezTo>
                      <a:pt x="89" y="135"/>
                      <a:pt x="89" y="135"/>
                      <a:pt x="89" y="135"/>
                    </a:cubicBezTo>
                    <a:cubicBezTo>
                      <a:pt x="44" y="135"/>
                      <a:pt x="44" y="135"/>
                      <a:pt x="44" y="135"/>
                    </a:cubicBezTo>
                    <a:cubicBezTo>
                      <a:pt x="38" y="135"/>
                      <a:pt x="31" y="136"/>
                      <a:pt x="23" y="138"/>
                    </a:cubicBezTo>
                    <a:lnTo>
                      <a:pt x="13" y="128"/>
                    </a:lnTo>
                    <a:close/>
                    <a:moveTo>
                      <a:pt x="16" y="159"/>
                    </a:moveTo>
                    <a:cubicBezTo>
                      <a:pt x="33" y="168"/>
                      <a:pt x="33" y="168"/>
                      <a:pt x="33" y="168"/>
                    </a:cubicBezTo>
                    <a:cubicBezTo>
                      <a:pt x="67" y="168"/>
                      <a:pt x="67" y="168"/>
                      <a:pt x="67" y="168"/>
                    </a:cubicBezTo>
                    <a:cubicBezTo>
                      <a:pt x="73" y="157"/>
                      <a:pt x="73" y="157"/>
                      <a:pt x="73" y="157"/>
                    </a:cubicBezTo>
                    <a:cubicBezTo>
                      <a:pt x="88" y="170"/>
                      <a:pt x="88" y="170"/>
                      <a:pt x="88" y="170"/>
                    </a:cubicBezTo>
                    <a:cubicBezTo>
                      <a:pt x="81" y="178"/>
                      <a:pt x="81" y="178"/>
                      <a:pt x="81" y="178"/>
                    </a:cubicBezTo>
                    <a:cubicBezTo>
                      <a:pt x="81" y="202"/>
                      <a:pt x="82" y="221"/>
                      <a:pt x="82" y="234"/>
                    </a:cubicBezTo>
                    <a:cubicBezTo>
                      <a:pt x="68" y="242"/>
                      <a:pt x="68" y="242"/>
                      <a:pt x="68" y="242"/>
                    </a:cubicBezTo>
                    <a:cubicBezTo>
                      <a:pt x="68" y="229"/>
                      <a:pt x="68" y="229"/>
                      <a:pt x="68" y="229"/>
                    </a:cubicBezTo>
                    <a:cubicBezTo>
                      <a:pt x="31" y="229"/>
                      <a:pt x="31" y="229"/>
                      <a:pt x="31" y="229"/>
                    </a:cubicBezTo>
                    <a:cubicBezTo>
                      <a:pt x="31" y="245"/>
                      <a:pt x="31" y="245"/>
                      <a:pt x="31" y="245"/>
                    </a:cubicBezTo>
                    <a:cubicBezTo>
                      <a:pt x="16" y="252"/>
                      <a:pt x="16" y="252"/>
                      <a:pt x="16" y="252"/>
                    </a:cubicBezTo>
                    <a:cubicBezTo>
                      <a:pt x="17" y="244"/>
                      <a:pt x="17" y="229"/>
                      <a:pt x="17" y="206"/>
                    </a:cubicBezTo>
                    <a:cubicBezTo>
                      <a:pt x="17" y="183"/>
                      <a:pt x="17" y="167"/>
                      <a:pt x="16" y="159"/>
                    </a:cubicBezTo>
                    <a:close/>
                    <a:moveTo>
                      <a:pt x="31" y="174"/>
                    </a:moveTo>
                    <a:cubicBezTo>
                      <a:pt x="31" y="223"/>
                      <a:pt x="31" y="223"/>
                      <a:pt x="31" y="223"/>
                    </a:cubicBezTo>
                    <a:cubicBezTo>
                      <a:pt x="68" y="223"/>
                      <a:pt x="68" y="223"/>
                      <a:pt x="68" y="223"/>
                    </a:cubicBezTo>
                    <a:cubicBezTo>
                      <a:pt x="68" y="174"/>
                      <a:pt x="68" y="174"/>
                      <a:pt x="68" y="174"/>
                    </a:cubicBezTo>
                    <a:lnTo>
                      <a:pt x="31" y="174"/>
                    </a:lnTo>
                    <a:close/>
                    <a:moveTo>
                      <a:pt x="104" y="154"/>
                    </a:moveTo>
                    <a:cubicBezTo>
                      <a:pt x="104" y="35"/>
                      <a:pt x="104" y="35"/>
                      <a:pt x="104" y="35"/>
                    </a:cubicBezTo>
                    <a:cubicBezTo>
                      <a:pt x="117" y="43"/>
                      <a:pt x="117" y="43"/>
                      <a:pt x="117" y="43"/>
                    </a:cubicBezTo>
                    <a:cubicBezTo>
                      <a:pt x="126" y="43"/>
                      <a:pt x="126" y="43"/>
                      <a:pt x="126" y="43"/>
                    </a:cubicBezTo>
                    <a:cubicBezTo>
                      <a:pt x="131" y="25"/>
                      <a:pt x="134" y="11"/>
                      <a:pt x="135" y="0"/>
                    </a:cubicBezTo>
                    <a:cubicBezTo>
                      <a:pt x="154" y="10"/>
                      <a:pt x="154" y="10"/>
                      <a:pt x="154" y="10"/>
                    </a:cubicBezTo>
                    <a:cubicBezTo>
                      <a:pt x="151" y="12"/>
                      <a:pt x="148" y="16"/>
                      <a:pt x="144" y="23"/>
                    </a:cubicBezTo>
                    <a:cubicBezTo>
                      <a:pt x="139" y="29"/>
                      <a:pt x="136" y="36"/>
                      <a:pt x="132" y="43"/>
                    </a:cubicBezTo>
                    <a:cubicBezTo>
                      <a:pt x="158" y="43"/>
                      <a:pt x="158" y="43"/>
                      <a:pt x="158" y="43"/>
                    </a:cubicBezTo>
                    <a:cubicBezTo>
                      <a:pt x="164" y="33"/>
                      <a:pt x="164" y="33"/>
                      <a:pt x="164" y="33"/>
                    </a:cubicBezTo>
                    <a:cubicBezTo>
                      <a:pt x="179" y="44"/>
                      <a:pt x="179" y="44"/>
                      <a:pt x="179" y="44"/>
                    </a:cubicBezTo>
                    <a:cubicBezTo>
                      <a:pt x="172" y="52"/>
                      <a:pt x="172" y="52"/>
                      <a:pt x="172" y="52"/>
                    </a:cubicBezTo>
                    <a:cubicBezTo>
                      <a:pt x="172" y="237"/>
                      <a:pt x="172" y="237"/>
                      <a:pt x="172" y="237"/>
                    </a:cubicBezTo>
                    <a:cubicBezTo>
                      <a:pt x="173" y="248"/>
                      <a:pt x="166" y="256"/>
                      <a:pt x="152" y="261"/>
                    </a:cubicBezTo>
                    <a:cubicBezTo>
                      <a:pt x="150" y="251"/>
                      <a:pt x="141" y="244"/>
                      <a:pt x="125" y="241"/>
                    </a:cubicBezTo>
                    <a:cubicBezTo>
                      <a:pt x="125" y="236"/>
                      <a:pt x="125" y="236"/>
                      <a:pt x="125" y="236"/>
                    </a:cubicBezTo>
                    <a:cubicBezTo>
                      <a:pt x="139" y="238"/>
                      <a:pt x="147" y="238"/>
                      <a:pt x="152" y="238"/>
                    </a:cubicBezTo>
                    <a:cubicBezTo>
                      <a:pt x="156" y="237"/>
                      <a:pt x="159" y="235"/>
                      <a:pt x="159" y="229"/>
                    </a:cubicBezTo>
                    <a:cubicBezTo>
                      <a:pt x="159" y="162"/>
                      <a:pt x="159" y="162"/>
                      <a:pt x="159" y="162"/>
                    </a:cubicBezTo>
                    <a:cubicBezTo>
                      <a:pt x="138" y="205"/>
                      <a:pt x="108" y="237"/>
                      <a:pt x="69" y="257"/>
                    </a:cubicBezTo>
                    <a:cubicBezTo>
                      <a:pt x="68" y="254"/>
                      <a:pt x="68" y="254"/>
                      <a:pt x="68" y="254"/>
                    </a:cubicBezTo>
                    <a:cubicBezTo>
                      <a:pt x="102" y="229"/>
                      <a:pt x="127" y="198"/>
                      <a:pt x="143" y="161"/>
                    </a:cubicBezTo>
                    <a:cubicBezTo>
                      <a:pt x="116" y="161"/>
                      <a:pt x="116" y="161"/>
                      <a:pt x="116" y="161"/>
                    </a:cubicBezTo>
                    <a:cubicBezTo>
                      <a:pt x="110" y="161"/>
                      <a:pt x="103" y="162"/>
                      <a:pt x="95" y="164"/>
                    </a:cubicBezTo>
                    <a:cubicBezTo>
                      <a:pt x="85" y="154"/>
                      <a:pt x="85" y="154"/>
                      <a:pt x="85" y="154"/>
                    </a:cubicBezTo>
                    <a:lnTo>
                      <a:pt x="104" y="154"/>
                    </a:lnTo>
                    <a:close/>
                    <a:moveTo>
                      <a:pt x="117" y="50"/>
                    </a:moveTo>
                    <a:cubicBezTo>
                      <a:pt x="117" y="80"/>
                      <a:pt x="117" y="80"/>
                      <a:pt x="117" y="80"/>
                    </a:cubicBezTo>
                    <a:cubicBezTo>
                      <a:pt x="159" y="80"/>
                      <a:pt x="159" y="80"/>
                      <a:pt x="159" y="80"/>
                    </a:cubicBezTo>
                    <a:cubicBezTo>
                      <a:pt x="159" y="50"/>
                      <a:pt x="159" y="50"/>
                      <a:pt x="159" y="50"/>
                    </a:cubicBezTo>
                    <a:lnTo>
                      <a:pt x="117" y="50"/>
                    </a:lnTo>
                    <a:close/>
                    <a:moveTo>
                      <a:pt x="117" y="87"/>
                    </a:moveTo>
                    <a:cubicBezTo>
                      <a:pt x="117" y="116"/>
                      <a:pt x="117" y="116"/>
                      <a:pt x="117" y="116"/>
                    </a:cubicBezTo>
                    <a:cubicBezTo>
                      <a:pt x="159" y="116"/>
                      <a:pt x="159" y="116"/>
                      <a:pt x="159" y="116"/>
                    </a:cubicBezTo>
                    <a:cubicBezTo>
                      <a:pt x="159" y="87"/>
                      <a:pt x="159" y="87"/>
                      <a:pt x="159" y="87"/>
                    </a:cubicBezTo>
                    <a:lnTo>
                      <a:pt x="117" y="87"/>
                    </a:lnTo>
                    <a:close/>
                    <a:moveTo>
                      <a:pt x="117" y="123"/>
                    </a:moveTo>
                    <a:cubicBezTo>
                      <a:pt x="117" y="154"/>
                      <a:pt x="117" y="154"/>
                      <a:pt x="117" y="154"/>
                    </a:cubicBezTo>
                    <a:cubicBezTo>
                      <a:pt x="159" y="154"/>
                      <a:pt x="159" y="154"/>
                      <a:pt x="159" y="154"/>
                    </a:cubicBezTo>
                    <a:cubicBezTo>
                      <a:pt x="159" y="123"/>
                      <a:pt x="159" y="123"/>
                      <a:pt x="159" y="123"/>
                    </a:cubicBezTo>
                    <a:lnTo>
                      <a:pt x="117" y="123"/>
                    </a:lnTo>
                    <a:close/>
                    <a:moveTo>
                      <a:pt x="238" y="79"/>
                    </a:moveTo>
                    <a:cubicBezTo>
                      <a:pt x="250" y="69"/>
                      <a:pt x="250" y="69"/>
                      <a:pt x="250" y="69"/>
                    </a:cubicBezTo>
                    <a:cubicBezTo>
                      <a:pt x="265" y="87"/>
                      <a:pt x="265" y="87"/>
                      <a:pt x="265" y="87"/>
                    </a:cubicBezTo>
                    <a:cubicBezTo>
                      <a:pt x="238" y="87"/>
                      <a:pt x="238" y="87"/>
                      <a:pt x="238" y="87"/>
                    </a:cubicBezTo>
                    <a:cubicBezTo>
                      <a:pt x="238" y="237"/>
                      <a:pt x="238" y="237"/>
                      <a:pt x="238" y="237"/>
                    </a:cubicBezTo>
                    <a:cubicBezTo>
                      <a:pt x="238" y="247"/>
                      <a:pt x="231" y="255"/>
                      <a:pt x="217" y="262"/>
                    </a:cubicBezTo>
                    <a:cubicBezTo>
                      <a:pt x="216" y="252"/>
                      <a:pt x="206" y="244"/>
                      <a:pt x="187" y="238"/>
                    </a:cubicBezTo>
                    <a:cubicBezTo>
                      <a:pt x="188" y="234"/>
                      <a:pt x="188" y="234"/>
                      <a:pt x="188" y="234"/>
                    </a:cubicBezTo>
                    <a:cubicBezTo>
                      <a:pt x="204" y="236"/>
                      <a:pt x="214" y="237"/>
                      <a:pt x="218" y="237"/>
                    </a:cubicBezTo>
                    <a:cubicBezTo>
                      <a:pt x="222" y="236"/>
                      <a:pt x="224" y="234"/>
                      <a:pt x="225" y="230"/>
                    </a:cubicBezTo>
                    <a:cubicBezTo>
                      <a:pt x="225" y="87"/>
                      <a:pt x="225" y="87"/>
                      <a:pt x="225" y="87"/>
                    </a:cubicBezTo>
                    <a:cubicBezTo>
                      <a:pt x="207" y="87"/>
                      <a:pt x="207" y="87"/>
                      <a:pt x="207" y="87"/>
                    </a:cubicBezTo>
                    <a:cubicBezTo>
                      <a:pt x="201" y="87"/>
                      <a:pt x="194" y="88"/>
                      <a:pt x="186" y="90"/>
                    </a:cubicBezTo>
                    <a:cubicBezTo>
                      <a:pt x="176" y="80"/>
                      <a:pt x="176" y="80"/>
                      <a:pt x="176" y="80"/>
                    </a:cubicBezTo>
                    <a:cubicBezTo>
                      <a:pt x="225" y="80"/>
                      <a:pt x="225" y="80"/>
                      <a:pt x="225" y="80"/>
                    </a:cubicBezTo>
                    <a:cubicBezTo>
                      <a:pt x="225" y="43"/>
                      <a:pt x="225" y="18"/>
                      <a:pt x="224" y="6"/>
                    </a:cubicBezTo>
                    <a:cubicBezTo>
                      <a:pt x="246" y="16"/>
                      <a:pt x="246" y="16"/>
                      <a:pt x="246" y="16"/>
                    </a:cubicBezTo>
                    <a:cubicBezTo>
                      <a:pt x="238" y="24"/>
                      <a:pt x="238" y="24"/>
                      <a:pt x="238" y="24"/>
                    </a:cubicBezTo>
                    <a:lnTo>
                      <a:pt x="238" y="79"/>
                    </a:lnTo>
                    <a:close/>
                    <a:moveTo>
                      <a:pt x="182" y="115"/>
                    </a:moveTo>
                    <a:cubicBezTo>
                      <a:pt x="199" y="126"/>
                      <a:pt x="209" y="134"/>
                      <a:pt x="212" y="140"/>
                    </a:cubicBezTo>
                    <a:cubicBezTo>
                      <a:pt x="215" y="146"/>
                      <a:pt x="215" y="151"/>
                      <a:pt x="213" y="155"/>
                    </a:cubicBezTo>
                    <a:cubicBezTo>
                      <a:pt x="211" y="160"/>
                      <a:pt x="209" y="163"/>
                      <a:pt x="206" y="166"/>
                    </a:cubicBezTo>
                    <a:cubicBezTo>
                      <a:pt x="203" y="168"/>
                      <a:pt x="200" y="165"/>
                      <a:pt x="198" y="155"/>
                    </a:cubicBezTo>
                    <a:cubicBezTo>
                      <a:pt x="196" y="144"/>
                      <a:pt x="189" y="132"/>
                      <a:pt x="179" y="118"/>
                    </a:cubicBezTo>
                    <a:lnTo>
                      <a:pt x="182" y="115"/>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2" name="Freeform 19">
                <a:extLst>
                  <a:ext uri="{FF2B5EF4-FFF2-40B4-BE49-F238E27FC236}">
                    <a16:creationId xmlns:a16="http://schemas.microsoft.com/office/drawing/2014/main" id="{A5CF68E6-5D38-4362-AC5E-AB09A98814B5}"/>
                  </a:ext>
                </a:extLst>
              </p:cNvPr>
              <p:cNvSpPr>
                <a:spLocks noEditPoints="1"/>
              </p:cNvSpPr>
              <p:nvPr/>
            </p:nvSpPr>
            <p:spPr bwMode="black">
              <a:xfrm>
                <a:off x="9210686" y="6177071"/>
                <a:ext cx="261889" cy="257088"/>
              </a:xfrm>
              <a:custGeom>
                <a:avLst/>
                <a:gdLst/>
                <a:ahLst/>
                <a:cxnLst>
                  <a:cxn ang="0">
                    <a:pos x="1" y="122"/>
                  </a:cxn>
                  <a:cxn ang="0">
                    <a:pos x="16" y="27"/>
                  </a:cxn>
                  <a:cxn ang="0">
                    <a:pos x="70" y="17"/>
                  </a:cxn>
                  <a:cxn ang="0">
                    <a:pos x="78" y="38"/>
                  </a:cxn>
                  <a:cxn ang="0">
                    <a:pos x="63" y="211"/>
                  </a:cxn>
                  <a:cxn ang="0">
                    <a:pos x="16" y="190"/>
                  </a:cxn>
                  <a:cxn ang="0">
                    <a:pos x="0" y="222"/>
                  </a:cxn>
                  <a:cxn ang="0">
                    <a:pos x="16" y="105"/>
                  </a:cxn>
                  <a:cxn ang="0">
                    <a:pos x="63" y="34"/>
                  </a:cxn>
                  <a:cxn ang="0">
                    <a:pos x="16" y="111"/>
                  </a:cxn>
                  <a:cxn ang="0">
                    <a:pos x="63" y="183"/>
                  </a:cxn>
                  <a:cxn ang="0">
                    <a:pos x="16" y="111"/>
                  </a:cxn>
                  <a:cxn ang="0">
                    <a:pos x="96" y="160"/>
                  </a:cxn>
                  <a:cxn ang="0">
                    <a:pos x="110" y="72"/>
                  </a:cxn>
                  <a:cxn ang="0">
                    <a:pos x="139" y="22"/>
                  </a:cxn>
                  <a:cxn ang="0">
                    <a:pos x="90" y="24"/>
                  </a:cxn>
                  <a:cxn ang="0">
                    <a:pos x="218" y="15"/>
                  </a:cxn>
                  <a:cxn ang="0">
                    <a:pos x="254" y="22"/>
                  </a:cxn>
                  <a:cxn ang="0">
                    <a:pos x="190" y="72"/>
                  </a:cxn>
                  <a:cxn ang="0">
                    <a:pos x="229" y="62"/>
                  </a:cxn>
                  <a:cxn ang="0">
                    <a:pos x="236" y="83"/>
                  </a:cxn>
                  <a:cxn ang="0">
                    <a:pos x="221" y="245"/>
                  </a:cxn>
                  <a:cxn ang="0">
                    <a:pos x="110" y="224"/>
                  </a:cxn>
                  <a:cxn ang="0">
                    <a:pos x="94" y="249"/>
                  </a:cxn>
                  <a:cxn ang="0">
                    <a:pos x="144" y="143"/>
                  </a:cxn>
                  <a:cxn ang="0">
                    <a:pos x="110" y="217"/>
                  </a:cxn>
                  <a:cxn ang="0">
                    <a:pos x="221" y="79"/>
                  </a:cxn>
                  <a:cxn ang="0">
                    <a:pos x="190" y="144"/>
                  </a:cxn>
                  <a:cxn ang="0">
                    <a:pos x="211" y="151"/>
                  </a:cxn>
                  <a:cxn ang="0">
                    <a:pos x="203" y="168"/>
                  </a:cxn>
                  <a:cxn ang="0">
                    <a:pos x="176" y="152"/>
                  </a:cxn>
                  <a:cxn ang="0">
                    <a:pos x="153" y="79"/>
                  </a:cxn>
                  <a:cxn ang="0">
                    <a:pos x="110" y="181"/>
                  </a:cxn>
                  <a:cxn ang="0">
                    <a:pos x="139" y="79"/>
                  </a:cxn>
                  <a:cxn ang="0">
                    <a:pos x="153" y="22"/>
                  </a:cxn>
                  <a:cxn ang="0">
                    <a:pos x="176" y="72"/>
                  </a:cxn>
                  <a:cxn ang="0">
                    <a:pos x="153" y="22"/>
                  </a:cxn>
                </a:cxnLst>
                <a:rect l="0" t="0" r="r" b="b"/>
                <a:pathLst>
                  <a:path w="254" h="249">
                    <a:moveTo>
                      <a:pt x="0" y="222"/>
                    </a:moveTo>
                    <a:cubicBezTo>
                      <a:pt x="1" y="208"/>
                      <a:pt x="1" y="175"/>
                      <a:pt x="1" y="122"/>
                    </a:cubicBezTo>
                    <a:cubicBezTo>
                      <a:pt x="1" y="69"/>
                      <a:pt x="1" y="35"/>
                      <a:pt x="0" y="18"/>
                    </a:cubicBezTo>
                    <a:cubicBezTo>
                      <a:pt x="16" y="27"/>
                      <a:pt x="16" y="27"/>
                      <a:pt x="16" y="27"/>
                    </a:cubicBezTo>
                    <a:cubicBezTo>
                      <a:pt x="61" y="27"/>
                      <a:pt x="61" y="27"/>
                      <a:pt x="61" y="27"/>
                    </a:cubicBezTo>
                    <a:cubicBezTo>
                      <a:pt x="70" y="17"/>
                      <a:pt x="70" y="17"/>
                      <a:pt x="70" y="17"/>
                    </a:cubicBezTo>
                    <a:cubicBezTo>
                      <a:pt x="87" y="32"/>
                      <a:pt x="87" y="32"/>
                      <a:pt x="87" y="32"/>
                    </a:cubicBezTo>
                    <a:cubicBezTo>
                      <a:pt x="78" y="38"/>
                      <a:pt x="78" y="38"/>
                      <a:pt x="78" y="38"/>
                    </a:cubicBezTo>
                    <a:cubicBezTo>
                      <a:pt x="78" y="139"/>
                      <a:pt x="78" y="194"/>
                      <a:pt x="79" y="204"/>
                    </a:cubicBezTo>
                    <a:cubicBezTo>
                      <a:pt x="63" y="211"/>
                      <a:pt x="63" y="211"/>
                      <a:pt x="63" y="211"/>
                    </a:cubicBezTo>
                    <a:cubicBezTo>
                      <a:pt x="63" y="190"/>
                      <a:pt x="63" y="190"/>
                      <a:pt x="63" y="190"/>
                    </a:cubicBezTo>
                    <a:cubicBezTo>
                      <a:pt x="16" y="190"/>
                      <a:pt x="16" y="190"/>
                      <a:pt x="16" y="190"/>
                    </a:cubicBezTo>
                    <a:cubicBezTo>
                      <a:pt x="16" y="214"/>
                      <a:pt x="16" y="214"/>
                      <a:pt x="16" y="214"/>
                    </a:cubicBezTo>
                    <a:lnTo>
                      <a:pt x="0" y="222"/>
                    </a:lnTo>
                    <a:close/>
                    <a:moveTo>
                      <a:pt x="16" y="34"/>
                    </a:moveTo>
                    <a:cubicBezTo>
                      <a:pt x="16" y="105"/>
                      <a:pt x="16" y="105"/>
                      <a:pt x="16" y="105"/>
                    </a:cubicBezTo>
                    <a:cubicBezTo>
                      <a:pt x="63" y="105"/>
                      <a:pt x="63" y="105"/>
                      <a:pt x="63" y="105"/>
                    </a:cubicBezTo>
                    <a:cubicBezTo>
                      <a:pt x="63" y="34"/>
                      <a:pt x="63" y="34"/>
                      <a:pt x="63" y="34"/>
                    </a:cubicBezTo>
                    <a:lnTo>
                      <a:pt x="16" y="34"/>
                    </a:lnTo>
                    <a:close/>
                    <a:moveTo>
                      <a:pt x="16" y="111"/>
                    </a:moveTo>
                    <a:cubicBezTo>
                      <a:pt x="16" y="183"/>
                      <a:pt x="16" y="183"/>
                      <a:pt x="16" y="183"/>
                    </a:cubicBezTo>
                    <a:cubicBezTo>
                      <a:pt x="63" y="183"/>
                      <a:pt x="63" y="183"/>
                      <a:pt x="63" y="183"/>
                    </a:cubicBezTo>
                    <a:cubicBezTo>
                      <a:pt x="63" y="111"/>
                      <a:pt x="63" y="111"/>
                      <a:pt x="63" y="111"/>
                    </a:cubicBezTo>
                    <a:lnTo>
                      <a:pt x="16" y="111"/>
                    </a:lnTo>
                    <a:close/>
                    <a:moveTo>
                      <a:pt x="94" y="249"/>
                    </a:moveTo>
                    <a:cubicBezTo>
                      <a:pt x="95" y="224"/>
                      <a:pt x="96" y="194"/>
                      <a:pt x="96" y="160"/>
                    </a:cubicBezTo>
                    <a:cubicBezTo>
                      <a:pt x="96" y="125"/>
                      <a:pt x="95" y="93"/>
                      <a:pt x="94" y="63"/>
                    </a:cubicBezTo>
                    <a:cubicBezTo>
                      <a:pt x="110" y="72"/>
                      <a:pt x="110" y="72"/>
                      <a:pt x="110" y="72"/>
                    </a:cubicBezTo>
                    <a:cubicBezTo>
                      <a:pt x="139" y="72"/>
                      <a:pt x="139" y="72"/>
                      <a:pt x="139" y="72"/>
                    </a:cubicBezTo>
                    <a:cubicBezTo>
                      <a:pt x="139" y="22"/>
                      <a:pt x="139" y="22"/>
                      <a:pt x="139" y="22"/>
                    </a:cubicBezTo>
                    <a:cubicBezTo>
                      <a:pt x="105" y="22"/>
                      <a:pt x="105" y="22"/>
                      <a:pt x="105" y="22"/>
                    </a:cubicBezTo>
                    <a:cubicBezTo>
                      <a:pt x="90" y="24"/>
                      <a:pt x="90" y="24"/>
                      <a:pt x="90" y="24"/>
                    </a:cubicBezTo>
                    <a:cubicBezTo>
                      <a:pt x="81" y="15"/>
                      <a:pt x="81" y="15"/>
                      <a:pt x="81" y="15"/>
                    </a:cubicBezTo>
                    <a:cubicBezTo>
                      <a:pt x="218" y="15"/>
                      <a:pt x="218" y="15"/>
                      <a:pt x="218" y="15"/>
                    </a:cubicBezTo>
                    <a:cubicBezTo>
                      <a:pt x="233" y="0"/>
                      <a:pt x="233" y="0"/>
                      <a:pt x="233" y="0"/>
                    </a:cubicBezTo>
                    <a:cubicBezTo>
                      <a:pt x="254" y="22"/>
                      <a:pt x="254" y="22"/>
                      <a:pt x="254" y="22"/>
                    </a:cubicBezTo>
                    <a:cubicBezTo>
                      <a:pt x="190" y="22"/>
                      <a:pt x="190" y="22"/>
                      <a:pt x="190" y="22"/>
                    </a:cubicBezTo>
                    <a:cubicBezTo>
                      <a:pt x="190" y="72"/>
                      <a:pt x="190" y="72"/>
                      <a:pt x="190" y="72"/>
                    </a:cubicBezTo>
                    <a:cubicBezTo>
                      <a:pt x="219" y="72"/>
                      <a:pt x="219" y="72"/>
                      <a:pt x="219" y="72"/>
                    </a:cubicBezTo>
                    <a:cubicBezTo>
                      <a:pt x="229" y="62"/>
                      <a:pt x="229" y="62"/>
                      <a:pt x="229" y="62"/>
                    </a:cubicBezTo>
                    <a:cubicBezTo>
                      <a:pt x="246" y="77"/>
                      <a:pt x="246" y="77"/>
                      <a:pt x="246" y="77"/>
                    </a:cubicBezTo>
                    <a:cubicBezTo>
                      <a:pt x="236" y="83"/>
                      <a:pt x="236" y="83"/>
                      <a:pt x="236" y="83"/>
                    </a:cubicBezTo>
                    <a:cubicBezTo>
                      <a:pt x="236" y="160"/>
                      <a:pt x="236" y="211"/>
                      <a:pt x="237" y="237"/>
                    </a:cubicBezTo>
                    <a:cubicBezTo>
                      <a:pt x="221" y="245"/>
                      <a:pt x="221" y="245"/>
                      <a:pt x="221" y="245"/>
                    </a:cubicBezTo>
                    <a:cubicBezTo>
                      <a:pt x="221" y="224"/>
                      <a:pt x="221" y="224"/>
                      <a:pt x="221" y="224"/>
                    </a:cubicBezTo>
                    <a:cubicBezTo>
                      <a:pt x="110" y="224"/>
                      <a:pt x="110" y="224"/>
                      <a:pt x="110" y="224"/>
                    </a:cubicBezTo>
                    <a:cubicBezTo>
                      <a:pt x="110" y="241"/>
                      <a:pt x="110" y="241"/>
                      <a:pt x="110" y="241"/>
                    </a:cubicBezTo>
                    <a:lnTo>
                      <a:pt x="94" y="249"/>
                    </a:lnTo>
                    <a:close/>
                    <a:moveTo>
                      <a:pt x="153" y="79"/>
                    </a:moveTo>
                    <a:cubicBezTo>
                      <a:pt x="153" y="105"/>
                      <a:pt x="150" y="127"/>
                      <a:pt x="144" y="143"/>
                    </a:cubicBezTo>
                    <a:cubicBezTo>
                      <a:pt x="139" y="160"/>
                      <a:pt x="127" y="175"/>
                      <a:pt x="110" y="188"/>
                    </a:cubicBezTo>
                    <a:cubicBezTo>
                      <a:pt x="110" y="217"/>
                      <a:pt x="110" y="217"/>
                      <a:pt x="110" y="217"/>
                    </a:cubicBezTo>
                    <a:cubicBezTo>
                      <a:pt x="221" y="217"/>
                      <a:pt x="221" y="217"/>
                      <a:pt x="221" y="217"/>
                    </a:cubicBezTo>
                    <a:cubicBezTo>
                      <a:pt x="221" y="79"/>
                      <a:pt x="221" y="79"/>
                      <a:pt x="221" y="79"/>
                    </a:cubicBezTo>
                    <a:cubicBezTo>
                      <a:pt x="190" y="79"/>
                      <a:pt x="190" y="79"/>
                      <a:pt x="190" y="79"/>
                    </a:cubicBezTo>
                    <a:cubicBezTo>
                      <a:pt x="190" y="144"/>
                      <a:pt x="190" y="144"/>
                      <a:pt x="190" y="144"/>
                    </a:cubicBezTo>
                    <a:cubicBezTo>
                      <a:pt x="190" y="152"/>
                      <a:pt x="193" y="155"/>
                      <a:pt x="199" y="154"/>
                    </a:cubicBezTo>
                    <a:cubicBezTo>
                      <a:pt x="203" y="154"/>
                      <a:pt x="207" y="153"/>
                      <a:pt x="211" y="151"/>
                    </a:cubicBezTo>
                    <a:cubicBezTo>
                      <a:pt x="214" y="149"/>
                      <a:pt x="217" y="152"/>
                      <a:pt x="220" y="159"/>
                    </a:cubicBezTo>
                    <a:cubicBezTo>
                      <a:pt x="222" y="165"/>
                      <a:pt x="217" y="168"/>
                      <a:pt x="203" y="168"/>
                    </a:cubicBezTo>
                    <a:cubicBezTo>
                      <a:pt x="193" y="168"/>
                      <a:pt x="193" y="168"/>
                      <a:pt x="193" y="168"/>
                    </a:cubicBezTo>
                    <a:cubicBezTo>
                      <a:pt x="182" y="168"/>
                      <a:pt x="176" y="163"/>
                      <a:pt x="176" y="152"/>
                    </a:cubicBezTo>
                    <a:cubicBezTo>
                      <a:pt x="176" y="79"/>
                      <a:pt x="176" y="79"/>
                      <a:pt x="176" y="79"/>
                    </a:cubicBezTo>
                    <a:lnTo>
                      <a:pt x="153" y="79"/>
                    </a:lnTo>
                    <a:close/>
                    <a:moveTo>
                      <a:pt x="110" y="79"/>
                    </a:moveTo>
                    <a:cubicBezTo>
                      <a:pt x="110" y="181"/>
                      <a:pt x="110" y="181"/>
                      <a:pt x="110" y="181"/>
                    </a:cubicBezTo>
                    <a:cubicBezTo>
                      <a:pt x="122" y="167"/>
                      <a:pt x="130" y="152"/>
                      <a:pt x="133" y="137"/>
                    </a:cubicBezTo>
                    <a:cubicBezTo>
                      <a:pt x="137" y="121"/>
                      <a:pt x="139" y="102"/>
                      <a:pt x="139" y="79"/>
                    </a:cubicBezTo>
                    <a:lnTo>
                      <a:pt x="110" y="79"/>
                    </a:lnTo>
                    <a:close/>
                    <a:moveTo>
                      <a:pt x="153" y="22"/>
                    </a:moveTo>
                    <a:cubicBezTo>
                      <a:pt x="153" y="72"/>
                      <a:pt x="153" y="72"/>
                      <a:pt x="153" y="72"/>
                    </a:cubicBezTo>
                    <a:cubicBezTo>
                      <a:pt x="176" y="72"/>
                      <a:pt x="176" y="72"/>
                      <a:pt x="176" y="72"/>
                    </a:cubicBezTo>
                    <a:cubicBezTo>
                      <a:pt x="176" y="22"/>
                      <a:pt x="176" y="22"/>
                      <a:pt x="176" y="22"/>
                    </a:cubicBezTo>
                    <a:lnTo>
                      <a:pt x="153" y="22"/>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1" name="Group 30">
              <a:extLst>
                <a:ext uri="{FF2B5EF4-FFF2-40B4-BE49-F238E27FC236}">
                  <a16:creationId xmlns:a16="http://schemas.microsoft.com/office/drawing/2014/main" id="{FFB2588B-5C64-4123-BAE3-566D98CE1870}"/>
                </a:ext>
              </a:extLst>
            </p:cNvPr>
            <p:cNvGrpSpPr/>
            <p:nvPr/>
          </p:nvGrpSpPr>
          <p:grpSpPr bwMode="black">
            <a:xfrm>
              <a:off x="4680830" y="4223987"/>
              <a:ext cx="1068247" cy="168760"/>
              <a:chOff x="9809204" y="6215358"/>
              <a:chExt cx="1072317" cy="175273"/>
            </a:xfrm>
            <a:grpFill/>
            <a:effectLst/>
          </p:grpSpPr>
          <p:sp>
            <p:nvSpPr>
              <p:cNvPr id="92" name="Freeform 23">
                <a:extLst>
                  <a:ext uri="{FF2B5EF4-FFF2-40B4-BE49-F238E27FC236}">
                    <a16:creationId xmlns:a16="http://schemas.microsoft.com/office/drawing/2014/main" id="{FF82617C-CFB4-4D3B-AAFE-B947CE78D054}"/>
                  </a:ext>
                </a:extLst>
              </p:cNvPr>
              <p:cNvSpPr>
                <a:spLocks/>
              </p:cNvSpPr>
              <p:nvPr/>
            </p:nvSpPr>
            <p:spPr bwMode="black">
              <a:xfrm>
                <a:off x="9809204" y="6217861"/>
                <a:ext cx="129935" cy="169558"/>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5"/>
                  </a:cxn>
                  <a:cxn ang="0">
                    <a:pos x="34" y="95"/>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5"/>
                      <a:pt x="34" y="95"/>
                      <a:pt x="34" y="95"/>
                    </a:cubicBezTo>
                    <a:cubicBezTo>
                      <a:pt x="34" y="95"/>
                      <a:pt x="34" y="95"/>
                      <a:pt x="34" y="95"/>
                    </a:cubicBezTo>
                    <a:cubicBezTo>
                      <a:pt x="35" y="93"/>
                      <a:pt x="36" y="92"/>
                      <a:pt x="37" y="90"/>
                    </a:cubicBezTo>
                    <a:cubicBezTo>
                      <a:pt x="38" y="89"/>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3" name="Freeform 24">
                <a:extLst>
                  <a:ext uri="{FF2B5EF4-FFF2-40B4-BE49-F238E27FC236}">
                    <a16:creationId xmlns:a16="http://schemas.microsoft.com/office/drawing/2014/main" id="{4B1DD5F3-3485-432D-AB75-EABEAD5A0D56}"/>
                  </a:ext>
                </a:extLst>
              </p:cNvPr>
              <p:cNvSpPr>
                <a:spLocks noEditPoints="1"/>
              </p:cNvSpPr>
              <p:nvPr/>
            </p:nvSpPr>
            <p:spPr bwMode="black">
              <a:xfrm>
                <a:off x="9938068" y="6215362"/>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2" y="28"/>
                  </a:cxn>
                  <a:cxn ang="0">
                    <a:pos x="26" y="17"/>
                  </a:cxn>
                  <a:cxn ang="0">
                    <a:pos x="32" y="5"/>
                  </a:cxn>
                  <a:cxn ang="0">
                    <a:pos x="44" y="0"/>
                  </a:cxn>
                  <a:cxn ang="0">
                    <a:pos x="56" y="5"/>
                  </a:cxn>
                  <a:cxn ang="0">
                    <a:pos x="61" y="17"/>
                  </a:cxn>
                  <a:cxn ang="0">
                    <a:pos x="103" y="96"/>
                  </a:cxn>
                  <a:cxn ang="0">
                    <a:pos x="58" y="86"/>
                  </a:cxn>
                  <a:cxn ang="0">
                    <a:pos x="37" y="111"/>
                  </a:cxn>
                  <a:cxn ang="0">
                    <a:pos x="37"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3"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5"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2" y="28"/>
                    </a:cubicBezTo>
                    <a:cubicBezTo>
                      <a:pt x="30" y="27"/>
                      <a:pt x="29" y="25"/>
                      <a:pt x="28" y="23"/>
                    </a:cubicBezTo>
                    <a:cubicBezTo>
                      <a:pt x="27" y="21"/>
                      <a:pt x="26" y="19"/>
                      <a:pt x="26" y="17"/>
                    </a:cubicBezTo>
                    <a:cubicBezTo>
                      <a:pt x="26" y="14"/>
                      <a:pt x="27" y="12"/>
                      <a:pt x="28" y="10"/>
                    </a:cubicBezTo>
                    <a:cubicBezTo>
                      <a:pt x="29" y="8"/>
                      <a:pt x="30" y="6"/>
                      <a:pt x="32"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5" y="117"/>
                      <a:pt x="33" y="124"/>
                      <a:pt x="33" y="133"/>
                    </a:cubicBezTo>
                    <a:cubicBezTo>
                      <a:pt x="33" y="141"/>
                      <a:pt x="35" y="148"/>
                      <a:pt x="37" y="154"/>
                    </a:cubicBezTo>
                    <a:cubicBezTo>
                      <a:pt x="39" y="160"/>
                      <a:pt x="41" y="165"/>
                      <a:pt x="45" y="169"/>
                    </a:cubicBezTo>
                    <a:cubicBezTo>
                      <a:pt x="49" y="173"/>
                      <a:pt x="53" y="176"/>
                      <a:pt x="58" y="178"/>
                    </a:cubicBezTo>
                    <a:cubicBezTo>
                      <a:pt x="63" y="180"/>
                      <a:pt x="69" y="181"/>
                      <a:pt x="74" y="181"/>
                    </a:cubicBezTo>
                    <a:cubicBezTo>
                      <a:pt x="87" y="181"/>
                      <a:pt x="97" y="177"/>
                      <a:pt x="104" y="169"/>
                    </a:cubicBezTo>
                    <a:cubicBezTo>
                      <a:pt x="111" y="160"/>
                      <a:pt x="114" y="148"/>
                      <a:pt x="114" y="132"/>
                    </a:cubicBezTo>
                    <a:close/>
                    <a:moveTo>
                      <a:pt x="121" y="17"/>
                    </a:moveTo>
                    <a:cubicBezTo>
                      <a:pt x="121" y="19"/>
                      <a:pt x="120" y="21"/>
                      <a:pt x="120"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3" y="3"/>
                      <a:pt x="94" y="2"/>
                      <a:pt x="96" y="1"/>
                    </a:cubicBezTo>
                    <a:cubicBezTo>
                      <a:pt x="99" y="0"/>
                      <a:pt x="101" y="0"/>
                      <a:pt x="103" y="0"/>
                    </a:cubicBezTo>
                    <a:cubicBezTo>
                      <a:pt x="106" y="0"/>
                      <a:pt x="108" y="0"/>
                      <a:pt x="110" y="1"/>
                    </a:cubicBezTo>
                    <a:cubicBezTo>
                      <a:pt x="112" y="2"/>
                      <a:pt x="114" y="3"/>
                      <a:pt x="116" y="5"/>
                    </a:cubicBezTo>
                    <a:cubicBezTo>
                      <a:pt x="117" y="6"/>
                      <a:pt x="119" y="8"/>
                      <a:pt x="120" y="10"/>
                    </a:cubicBezTo>
                    <a:cubicBezTo>
                      <a:pt x="120" y="12"/>
                      <a:pt x="121" y="14"/>
                      <a:pt x="121"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4" name="Freeform 25">
                <a:extLst>
                  <a:ext uri="{FF2B5EF4-FFF2-40B4-BE49-F238E27FC236}">
                    <a16:creationId xmlns:a16="http://schemas.microsoft.com/office/drawing/2014/main" id="{62D32D71-24DE-4A1A-B39F-EB3443840E12}"/>
                  </a:ext>
                </a:extLst>
              </p:cNvPr>
              <p:cNvSpPr>
                <a:spLocks/>
              </p:cNvSpPr>
              <p:nvPr/>
            </p:nvSpPr>
            <p:spPr bwMode="black">
              <a:xfrm>
                <a:off x="10077997" y="6263552"/>
                <a:ext cx="80317" cy="127079"/>
              </a:xfrm>
              <a:custGeom>
                <a:avLst/>
                <a:gdLst/>
                <a:ahLst/>
                <a:cxnLst>
                  <a:cxn ang="0">
                    <a:pos x="95" y="106"/>
                  </a:cxn>
                  <a:cxn ang="0">
                    <a:pos x="92"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3" y="110"/>
                  </a:cxn>
                  <a:cxn ang="0">
                    <a:pos x="62" y="103"/>
                  </a:cxn>
                  <a:cxn ang="0">
                    <a:pos x="57" y="98"/>
                  </a:cxn>
                  <a:cxn ang="0">
                    <a:pos x="49" y="93"/>
                  </a:cxn>
                  <a:cxn ang="0">
                    <a:pos x="35" y="86"/>
                  </a:cxn>
                  <a:cxn ang="0">
                    <a:pos x="20" y="79"/>
                  </a:cxn>
                  <a:cxn ang="0">
                    <a:pos x="10" y="70"/>
                  </a:cxn>
                  <a:cxn ang="0">
                    <a:pos x="3" y="59"/>
                  </a:cxn>
                  <a:cxn ang="0">
                    <a:pos x="0" y="44"/>
                  </a:cxn>
                  <a:cxn ang="0">
                    <a:pos x="4" y="26"/>
                  </a:cxn>
                  <a:cxn ang="0">
                    <a:pos x="15" y="12"/>
                  </a:cxn>
                  <a:cxn ang="0">
                    <a:pos x="32" y="3"/>
                  </a:cxn>
                  <a:cxn ang="0">
                    <a:pos x="55" y="0"/>
                  </a:cxn>
                  <a:cxn ang="0">
                    <a:pos x="64" y="0"/>
                  </a:cxn>
                  <a:cxn ang="0">
                    <a:pos x="73" y="2"/>
                  </a:cxn>
                  <a:cxn ang="0">
                    <a:pos x="81" y="4"/>
                  </a:cxn>
                  <a:cxn ang="0">
                    <a:pos x="88" y="6"/>
                  </a:cxn>
                  <a:cxn ang="0">
                    <a:pos x="88" y="35"/>
                  </a:cxn>
                  <a:cxn ang="0">
                    <a:pos x="80" y="31"/>
                  </a:cxn>
                  <a:cxn ang="0">
                    <a:pos x="72" y="28"/>
                  </a:cxn>
                  <a:cxn ang="0">
                    <a:pos x="63" y="26"/>
                  </a:cxn>
                  <a:cxn ang="0">
                    <a:pos x="54" y="25"/>
                  </a:cxn>
                  <a:cxn ang="0">
                    <a:pos x="39" y="30"/>
                  </a:cxn>
                  <a:cxn ang="0">
                    <a:pos x="33" y="41"/>
                  </a:cxn>
                  <a:cxn ang="0">
                    <a:pos x="34" y="48"/>
                  </a:cxn>
                  <a:cxn ang="0">
                    <a:pos x="39" y="53"/>
                  </a:cxn>
                  <a:cxn ang="0">
                    <a:pos x="46" y="58"/>
                  </a:cxn>
                  <a:cxn ang="0">
                    <a:pos x="58" y="63"/>
                  </a:cxn>
                  <a:cxn ang="0">
                    <a:pos x="73" y="70"/>
                  </a:cxn>
                  <a:cxn ang="0">
                    <a:pos x="85" y="79"/>
                  </a:cxn>
                  <a:cxn ang="0">
                    <a:pos x="93" y="91"/>
                  </a:cxn>
                  <a:cxn ang="0">
                    <a:pos x="95" y="106"/>
                  </a:cxn>
                </a:cxnLst>
                <a:rect l="0" t="0" r="r" b="b"/>
                <a:pathLst>
                  <a:path w="95" h="151">
                    <a:moveTo>
                      <a:pt x="95" y="106"/>
                    </a:moveTo>
                    <a:cubicBezTo>
                      <a:pt x="95" y="112"/>
                      <a:pt x="94" y="118"/>
                      <a:pt x="92" y="123"/>
                    </a:cubicBezTo>
                    <a:cubicBezTo>
                      <a:pt x="89" y="129"/>
                      <a:pt x="86" y="134"/>
                      <a:pt x="81" y="138"/>
                    </a:cubicBezTo>
                    <a:cubicBezTo>
                      <a:pt x="76" y="142"/>
                      <a:pt x="70" y="145"/>
                      <a:pt x="63" y="147"/>
                    </a:cubicBezTo>
                    <a:cubicBezTo>
                      <a:pt x="56" y="150"/>
                      <a:pt x="47" y="151"/>
                      <a:pt x="38" y="151"/>
                    </a:cubicBezTo>
                    <a:cubicBezTo>
                      <a:pt x="35" y="151"/>
                      <a:pt x="32" y="150"/>
                      <a:pt x="29" y="150"/>
                    </a:cubicBezTo>
                    <a:cubicBezTo>
                      <a:pt x="26" y="150"/>
                      <a:pt x="22" y="149"/>
                      <a:pt x="19" y="148"/>
                    </a:cubicBezTo>
                    <a:cubicBezTo>
                      <a:pt x="15" y="148"/>
                      <a:pt x="12" y="147"/>
                      <a:pt x="9" y="146"/>
                    </a:cubicBezTo>
                    <a:cubicBezTo>
                      <a:pt x="5" y="145"/>
                      <a:pt x="3" y="144"/>
                      <a:pt x="0" y="143"/>
                    </a:cubicBezTo>
                    <a:cubicBezTo>
                      <a:pt x="0" y="112"/>
                      <a:pt x="0" y="112"/>
                      <a:pt x="0" y="112"/>
                    </a:cubicBezTo>
                    <a:cubicBezTo>
                      <a:pt x="3" y="114"/>
                      <a:pt x="7" y="116"/>
                      <a:pt x="10" y="118"/>
                    </a:cubicBezTo>
                    <a:cubicBezTo>
                      <a:pt x="13" y="119"/>
                      <a:pt x="17" y="121"/>
                      <a:pt x="20" y="122"/>
                    </a:cubicBezTo>
                    <a:cubicBezTo>
                      <a:pt x="24" y="123"/>
                      <a:pt x="27" y="124"/>
                      <a:pt x="30" y="124"/>
                    </a:cubicBezTo>
                    <a:cubicBezTo>
                      <a:pt x="34" y="125"/>
                      <a:pt x="37" y="125"/>
                      <a:pt x="39" y="125"/>
                    </a:cubicBezTo>
                    <a:cubicBezTo>
                      <a:pt x="47" y="125"/>
                      <a:pt x="53" y="124"/>
                      <a:pt x="57" y="121"/>
                    </a:cubicBezTo>
                    <a:cubicBezTo>
                      <a:pt x="61" y="118"/>
                      <a:pt x="63" y="115"/>
                      <a:pt x="63" y="110"/>
                    </a:cubicBezTo>
                    <a:cubicBezTo>
                      <a:pt x="63" y="107"/>
                      <a:pt x="62" y="105"/>
                      <a:pt x="62" y="103"/>
                    </a:cubicBezTo>
                    <a:cubicBezTo>
                      <a:pt x="61" y="102"/>
                      <a:pt x="59" y="100"/>
                      <a:pt x="57" y="98"/>
                    </a:cubicBezTo>
                    <a:cubicBezTo>
                      <a:pt x="55" y="96"/>
                      <a:pt x="53" y="95"/>
                      <a:pt x="49" y="93"/>
                    </a:cubicBezTo>
                    <a:cubicBezTo>
                      <a:pt x="45" y="91"/>
                      <a:pt x="41" y="89"/>
                      <a:pt x="35" y="86"/>
                    </a:cubicBezTo>
                    <a:cubicBezTo>
                      <a:pt x="29" y="84"/>
                      <a:pt x="25" y="82"/>
                      <a:pt x="20" y="79"/>
                    </a:cubicBezTo>
                    <a:cubicBezTo>
                      <a:pt x="16" y="77"/>
                      <a:pt x="12" y="74"/>
                      <a:pt x="10" y="70"/>
                    </a:cubicBezTo>
                    <a:cubicBezTo>
                      <a:pt x="7" y="67"/>
                      <a:pt x="4" y="63"/>
                      <a:pt x="3" y="59"/>
                    </a:cubicBezTo>
                    <a:cubicBezTo>
                      <a:pt x="1" y="55"/>
                      <a:pt x="0" y="50"/>
                      <a:pt x="0" y="44"/>
                    </a:cubicBezTo>
                    <a:cubicBezTo>
                      <a:pt x="0" y="37"/>
                      <a:pt x="2"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6"/>
                      <a:pt x="57" y="25"/>
                      <a:pt x="54" y="25"/>
                    </a:cubicBezTo>
                    <a:cubicBezTo>
                      <a:pt x="48" y="25"/>
                      <a:pt x="43" y="27"/>
                      <a:pt x="39" y="30"/>
                    </a:cubicBezTo>
                    <a:cubicBezTo>
                      <a:pt x="35" y="33"/>
                      <a:pt x="33" y="36"/>
                      <a:pt x="33" y="41"/>
                    </a:cubicBezTo>
                    <a:cubicBezTo>
                      <a:pt x="33" y="44"/>
                      <a:pt x="34" y="46"/>
                      <a:pt x="34" y="48"/>
                    </a:cubicBezTo>
                    <a:cubicBezTo>
                      <a:pt x="35" y="50"/>
                      <a:pt x="37" y="52"/>
                      <a:pt x="39" y="53"/>
                    </a:cubicBezTo>
                    <a:cubicBezTo>
                      <a:pt x="41" y="55"/>
                      <a:pt x="43" y="57"/>
                      <a:pt x="46" y="58"/>
                    </a:cubicBezTo>
                    <a:cubicBezTo>
                      <a:pt x="50" y="60"/>
                      <a:pt x="54" y="62"/>
                      <a:pt x="58" y="63"/>
                    </a:cubicBezTo>
                    <a:cubicBezTo>
                      <a:pt x="64" y="66"/>
                      <a:pt x="69" y="68"/>
                      <a:pt x="73" y="70"/>
                    </a:cubicBezTo>
                    <a:cubicBezTo>
                      <a:pt x="78" y="73"/>
                      <a:pt x="82" y="76"/>
                      <a:pt x="85" y="79"/>
                    </a:cubicBezTo>
                    <a:cubicBezTo>
                      <a:pt x="88" y="83"/>
                      <a:pt x="91" y="86"/>
                      <a:pt x="93"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5" name="Freeform 26">
                <a:extLst>
                  <a:ext uri="{FF2B5EF4-FFF2-40B4-BE49-F238E27FC236}">
                    <a16:creationId xmlns:a16="http://schemas.microsoft.com/office/drawing/2014/main" id="{D561F617-2BC7-48AD-B41E-31F573611C23}"/>
                  </a:ext>
                </a:extLst>
              </p:cNvPr>
              <p:cNvSpPr>
                <a:spLocks/>
              </p:cNvSpPr>
              <p:nvPr/>
            </p:nvSpPr>
            <p:spPr bwMode="black">
              <a:xfrm>
                <a:off x="10163311" y="6266051"/>
                <a:ext cx="103519" cy="121367"/>
              </a:xfrm>
              <a:custGeom>
                <a:avLst/>
                <a:gdLst/>
                <a:ahLst/>
                <a:cxnLst>
                  <a:cxn ang="0">
                    <a:pos x="109" y="279"/>
                  </a:cxn>
                  <a:cxn ang="0">
                    <a:pos x="290" y="279"/>
                  </a:cxn>
                  <a:cxn ang="0">
                    <a:pos x="290" y="340"/>
                  </a:cxn>
                  <a:cxn ang="0">
                    <a:pos x="0" y="340"/>
                  </a:cxn>
                  <a:cxn ang="0">
                    <a:pos x="0" y="314"/>
                  </a:cxn>
                  <a:cxn ang="0">
                    <a:pos x="187" y="61"/>
                  </a:cxn>
                  <a:cxn ang="0">
                    <a:pos x="21" y="61"/>
                  </a:cxn>
                  <a:cxn ang="0">
                    <a:pos x="21" y="0"/>
                  </a:cxn>
                  <a:cxn ang="0">
                    <a:pos x="290" y="0"/>
                  </a:cxn>
                  <a:cxn ang="0">
                    <a:pos x="290" y="30"/>
                  </a:cxn>
                  <a:cxn ang="0">
                    <a:pos x="109" y="279"/>
                  </a:cxn>
                </a:cxnLst>
                <a:rect l="0" t="0" r="r" b="b"/>
                <a:pathLst>
                  <a:path w="290" h="340">
                    <a:moveTo>
                      <a:pt x="109" y="279"/>
                    </a:moveTo>
                    <a:lnTo>
                      <a:pt x="290" y="279"/>
                    </a:lnTo>
                    <a:lnTo>
                      <a:pt x="290" y="340"/>
                    </a:lnTo>
                    <a:lnTo>
                      <a:pt x="0" y="340"/>
                    </a:lnTo>
                    <a:lnTo>
                      <a:pt x="0" y="314"/>
                    </a:lnTo>
                    <a:lnTo>
                      <a:pt x="187" y="61"/>
                    </a:lnTo>
                    <a:lnTo>
                      <a:pt x="21" y="61"/>
                    </a:lnTo>
                    <a:lnTo>
                      <a:pt x="21" y="0"/>
                    </a:lnTo>
                    <a:lnTo>
                      <a:pt x="290" y="0"/>
                    </a:lnTo>
                    <a:lnTo>
                      <a:pt x="290" y="30"/>
                    </a:lnTo>
                    <a:lnTo>
                      <a:pt x="109" y="27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6" name="Freeform 27">
                <a:extLst>
                  <a:ext uri="{FF2B5EF4-FFF2-40B4-BE49-F238E27FC236}">
                    <a16:creationId xmlns:a16="http://schemas.microsoft.com/office/drawing/2014/main" id="{D6062FB1-04C9-4E44-B61D-BBC6C5685838}"/>
                  </a:ext>
                </a:extLst>
              </p:cNvPr>
              <p:cNvSpPr>
                <a:spLocks noEditPoints="1"/>
              </p:cNvSpPr>
              <p:nvPr/>
            </p:nvSpPr>
            <p:spPr bwMode="black">
              <a:xfrm>
                <a:off x="10276112" y="6215362"/>
                <a:ext cx="124937" cy="175269"/>
              </a:xfrm>
              <a:custGeom>
                <a:avLst/>
                <a:gdLst/>
                <a:ahLst/>
                <a:cxnLst>
                  <a:cxn ang="0">
                    <a:pos x="143" y="163"/>
                  </a:cxn>
                  <a:cxn ang="0">
                    <a:pos x="104" y="202"/>
                  </a:cxn>
                  <a:cxn ang="0">
                    <a:pos x="43" y="202"/>
                  </a:cxn>
                  <a:cxn ang="0">
                    <a:pos x="5" y="164"/>
                  </a:cxn>
                  <a:cxn ang="0">
                    <a:pos x="6" y="101"/>
                  </a:cxn>
                  <a:cxn ang="0">
                    <a:pos x="46" y="62"/>
                  </a:cxn>
                  <a:cxn ang="0">
                    <a:pos x="107" y="62"/>
                  </a:cxn>
                  <a:cxn ang="0">
                    <a:pos x="144" y="101"/>
                  </a:cxn>
                  <a:cxn ang="0">
                    <a:pos x="62" y="17"/>
                  </a:cxn>
                  <a:cxn ang="0">
                    <a:pos x="57" y="28"/>
                  </a:cxn>
                  <a:cxn ang="0">
                    <a:pos x="45" y="33"/>
                  </a:cxn>
                  <a:cxn ang="0">
                    <a:pos x="32" y="28"/>
                  </a:cxn>
                  <a:cxn ang="0">
                    <a:pos x="27" y="17"/>
                  </a:cxn>
                  <a:cxn ang="0">
                    <a:pos x="32" y="5"/>
                  </a:cxn>
                  <a:cxn ang="0">
                    <a:pos x="45" y="0"/>
                  </a:cxn>
                  <a:cxn ang="0">
                    <a:pos x="57" y="5"/>
                  </a:cxn>
                  <a:cxn ang="0">
                    <a:pos x="62" y="17"/>
                  </a:cxn>
                  <a:cxn ang="0">
                    <a:pos x="104" y="96"/>
                  </a:cxn>
                  <a:cxn ang="0">
                    <a:pos x="59" y="86"/>
                  </a:cxn>
                  <a:cxn ang="0">
                    <a:pos x="37" y="111"/>
                  </a:cxn>
                  <a:cxn ang="0">
                    <a:pos x="37" y="154"/>
                  </a:cxn>
                  <a:cxn ang="0">
                    <a:pos x="59" y="178"/>
                  </a:cxn>
                  <a:cxn ang="0">
                    <a:pos x="105" y="169"/>
                  </a:cxn>
                  <a:cxn ang="0">
                    <a:pos x="121" y="17"/>
                  </a:cxn>
                  <a:cxn ang="0">
                    <a:pos x="116" y="28"/>
                  </a:cxn>
                  <a:cxn ang="0">
                    <a:pos x="104" y="33"/>
                  </a:cxn>
                  <a:cxn ang="0">
                    <a:pos x="91" y="28"/>
                  </a:cxn>
                  <a:cxn ang="0">
                    <a:pos x="87" y="17"/>
                  </a:cxn>
                  <a:cxn ang="0">
                    <a:pos x="92" y="5"/>
                  </a:cxn>
                  <a:cxn ang="0">
                    <a:pos x="104" y="0"/>
                  </a:cxn>
                  <a:cxn ang="0">
                    <a:pos x="116" y="5"/>
                  </a:cxn>
                  <a:cxn ang="0">
                    <a:pos x="121" y="17"/>
                  </a:cxn>
                </a:cxnLst>
                <a:rect l="0" t="0" r="r" b="b"/>
                <a:pathLst>
                  <a:path w="148" h="208">
                    <a:moveTo>
                      <a:pt x="148" y="131"/>
                    </a:moveTo>
                    <a:cubicBezTo>
                      <a:pt x="148" y="143"/>
                      <a:pt x="146" y="153"/>
                      <a:pt x="143" y="163"/>
                    </a:cubicBezTo>
                    <a:cubicBezTo>
                      <a:pt x="139" y="172"/>
                      <a:pt x="134" y="181"/>
                      <a:pt x="128" y="187"/>
                    </a:cubicBezTo>
                    <a:cubicBezTo>
                      <a:pt x="121" y="194"/>
                      <a:pt x="113" y="199"/>
                      <a:pt x="104" y="202"/>
                    </a:cubicBezTo>
                    <a:cubicBezTo>
                      <a:pt x="95" y="206"/>
                      <a:pt x="84" y="208"/>
                      <a:pt x="73" y="208"/>
                    </a:cubicBezTo>
                    <a:cubicBezTo>
                      <a:pt x="62" y="208"/>
                      <a:pt x="52" y="206"/>
                      <a:pt x="43" y="202"/>
                    </a:cubicBezTo>
                    <a:cubicBezTo>
                      <a:pt x="34" y="199"/>
                      <a:pt x="26" y="194"/>
                      <a:pt x="20" y="188"/>
                    </a:cubicBezTo>
                    <a:cubicBezTo>
                      <a:pt x="14" y="181"/>
                      <a:pt x="9" y="174"/>
                      <a:pt x="5" y="164"/>
                    </a:cubicBezTo>
                    <a:cubicBezTo>
                      <a:pt x="2" y="155"/>
                      <a:pt x="0" y="145"/>
                      <a:pt x="0" y="134"/>
                    </a:cubicBezTo>
                    <a:cubicBezTo>
                      <a:pt x="0" y="121"/>
                      <a:pt x="2" y="110"/>
                      <a:pt x="6" y="101"/>
                    </a:cubicBezTo>
                    <a:cubicBezTo>
                      <a:pt x="10" y="91"/>
                      <a:pt x="15" y="83"/>
                      <a:pt x="22" y="76"/>
                    </a:cubicBezTo>
                    <a:cubicBezTo>
                      <a:pt x="28" y="70"/>
                      <a:pt x="36" y="65"/>
                      <a:pt x="46" y="62"/>
                    </a:cubicBezTo>
                    <a:cubicBezTo>
                      <a:pt x="55" y="58"/>
                      <a:pt x="65" y="57"/>
                      <a:pt x="77" y="57"/>
                    </a:cubicBezTo>
                    <a:cubicBezTo>
                      <a:pt x="88" y="57"/>
                      <a:pt x="99" y="59"/>
                      <a:pt x="107" y="62"/>
                    </a:cubicBezTo>
                    <a:cubicBezTo>
                      <a:pt x="116" y="66"/>
                      <a:pt x="124" y="71"/>
                      <a:pt x="130" y="77"/>
                    </a:cubicBezTo>
                    <a:cubicBezTo>
                      <a:pt x="136" y="84"/>
                      <a:pt x="141" y="92"/>
                      <a:pt x="144" y="101"/>
                    </a:cubicBezTo>
                    <a:cubicBezTo>
                      <a:pt x="147" y="110"/>
                      <a:pt x="148" y="120"/>
                      <a:pt x="148" y="131"/>
                    </a:cubicBezTo>
                    <a:close/>
                    <a:moveTo>
                      <a:pt x="62" y="17"/>
                    </a:moveTo>
                    <a:cubicBezTo>
                      <a:pt x="62" y="19"/>
                      <a:pt x="61" y="21"/>
                      <a:pt x="61" y="23"/>
                    </a:cubicBezTo>
                    <a:cubicBezTo>
                      <a:pt x="60" y="25"/>
                      <a:pt x="59" y="27"/>
                      <a:pt x="57" y="28"/>
                    </a:cubicBezTo>
                    <a:cubicBezTo>
                      <a:pt x="56" y="30"/>
                      <a:pt x="54" y="31"/>
                      <a:pt x="52" y="32"/>
                    </a:cubicBezTo>
                    <a:cubicBezTo>
                      <a:pt x="49" y="33"/>
                      <a:pt x="47" y="33"/>
                      <a:pt x="45" y="33"/>
                    </a:cubicBezTo>
                    <a:cubicBezTo>
                      <a:pt x="42" y="33"/>
                      <a:pt x="40" y="33"/>
                      <a:pt x="38" y="32"/>
                    </a:cubicBezTo>
                    <a:cubicBezTo>
                      <a:pt x="36" y="31"/>
                      <a:pt x="34" y="30"/>
                      <a:pt x="32" y="28"/>
                    </a:cubicBezTo>
                    <a:cubicBezTo>
                      <a:pt x="31" y="27"/>
                      <a:pt x="29" y="25"/>
                      <a:pt x="28" y="23"/>
                    </a:cubicBezTo>
                    <a:cubicBezTo>
                      <a:pt x="28" y="21"/>
                      <a:pt x="27" y="19"/>
                      <a:pt x="27" y="17"/>
                    </a:cubicBezTo>
                    <a:cubicBezTo>
                      <a:pt x="27" y="14"/>
                      <a:pt x="28" y="12"/>
                      <a:pt x="28" y="10"/>
                    </a:cubicBezTo>
                    <a:cubicBezTo>
                      <a:pt x="29" y="8"/>
                      <a:pt x="31" y="6"/>
                      <a:pt x="32" y="5"/>
                    </a:cubicBezTo>
                    <a:cubicBezTo>
                      <a:pt x="34" y="3"/>
                      <a:pt x="36" y="2"/>
                      <a:pt x="38" y="1"/>
                    </a:cubicBezTo>
                    <a:cubicBezTo>
                      <a:pt x="40" y="0"/>
                      <a:pt x="42" y="0"/>
                      <a:pt x="45" y="0"/>
                    </a:cubicBezTo>
                    <a:cubicBezTo>
                      <a:pt x="47" y="0"/>
                      <a:pt x="49" y="0"/>
                      <a:pt x="51" y="1"/>
                    </a:cubicBezTo>
                    <a:cubicBezTo>
                      <a:pt x="54" y="2"/>
                      <a:pt x="55" y="3"/>
                      <a:pt x="57" y="5"/>
                    </a:cubicBezTo>
                    <a:cubicBezTo>
                      <a:pt x="58" y="6"/>
                      <a:pt x="60" y="8"/>
                      <a:pt x="61" y="10"/>
                    </a:cubicBezTo>
                    <a:cubicBezTo>
                      <a:pt x="61" y="12"/>
                      <a:pt x="62" y="14"/>
                      <a:pt x="62" y="17"/>
                    </a:cubicBezTo>
                    <a:close/>
                    <a:moveTo>
                      <a:pt x="115" y="132"/>
                    </a:moveTo>
                    <a:cubicBezTo>
                      <a:pt x="115" y="116"/>
                      <a:pt x="111" y="104"/>
                      <a:pt x="104" y="96"/>
                    </a:cubicBezTo>
                    <a:cubicBezTo>
                      <a:pt x="97" y="88"/>
                      <a:pt x="87" y="83"/>
                      <a:pt x="75" y="83"/>
                    </a:cubicBezTo>
                    <a:cubicBezTo>
                      <a:pt x="69" y="83"/>
                      <a:pt x="64" y="84"/>
                      <a:pt x="59" y="86"/>
                    </a:cubicBezTo>
                    <a:cubicBezTo>
                      <a:pt x="54" y="88"/>
                      <a:pt x="49" y="91"/>
                      <a:pt x="46" y="95"/>
                    </a:cubicBezTo>
                    <a:cubicBezTo>
                      <a:pt x="42" y="99"/>
                      <a:pt x="39" y="105"/>
                      <a:pt x="37" y="111"/>
                    </a:cubicBezTo>
                    <a:cubicBezTo>
                      <a:pt x="35" y="117"/>
                      <a:pt x="34" y="124"/>
                      <a:pt x="34" y="133"/>
                    </a:cubicBezTo>
                    <a:cubicBezTo>
                      <a:pt x="34" y="141"/>
                      <a:pt x="35" y="148"/>
                      <a:pt x="37" y="154"/>
                    </a:cubicBezTo>
                    <a:cubicBezTo>
                      <a:pt x="39" y="160"/>
                      <a:pt x="42" y="165"/>
                      <a:pt x="46" y="169"/>
                    </a:cubicBezTo>
                    <a:cubicBezTo>
                      <a:pt x="49" y="173"/>
                      <a:pt x="54" y="176"/>
                      <a:pt x="59" y="178"/>
                    </a:cubicBezTo>
                    <a:cubicBezTo>
                      <a:pt x="64" y="180"/>
                      <a:pt x="69" y="181"/>
                      <a:pt x="75" y="181"/>
                    </a:cubicBezTo>
                    <a:cubicBezTo>
                      <a:pt x="88" y="181"/>
                      <a:pt x="98" y="177"/>
                      <a:pt x="105" y="169"/>
                    </a:cubicBezTo>
                    <a:cubicBezTo>
                      <a:pt x="111" y="160"/>
                      <a:pt x="115" y="148"/>
                      <a:pt x="115" y="132"/>
                    </a:cubicBezTo>
                    <a:close/>
                    <a:moveTo>
                      <a:pt x="121" y="17"/>
                    </a:moveTo>
                    <a:cubicBezTo>
                      <a:pt x="121" y="19"/>
                      <a:pt x="121" y="21"/>
                      <a:pt x="120" y="23"/>
                    </a:cubicBezTo>
                    <a:cubicBezTo>
                      <a:pt x="119" y="25"/>
                      <a:pt x="118" y="27"/>
                      <a:pt x="116" y="28"/>
                    </a:cubicBezTo>
                    <a:cubicBezTo>
                      <a:pt x="115" y="30"/>
                      <a:pt x="113" y="31"/>
                      <a:pt x="111" y="32"/>
                    </a:cubicBezTo>
                    <a:cubicBezTo>
                      <a:pt x="109" y="33"/>
                      <a:pt x="106" y="33"/>
                      <a:pt x="104" y="33"/>
                    </a:cubicBezTo>
                    <a:cubicBezTo>
                      <a:pt x="101" y="33"/>
                      <a:pt x="99" y="33"/>
                      <a:pt x="97" y="32"/>
                    </a:cubicBezTo>
                    <a:cubicBezTo>
                      <a:pt x="95" y="31"/>
                      <a:pt x="93" y="30"/>
                      <a:pt x="91" y="28"/>
                    </a:cubicBezTo>
                    <a:cubicBezTo>
                      <a:pt x="90" y="27"/>
                      <a:pt x="89" y="25"/>
                      <a:pt x="88" y="23"/>
                    </a:cubicBezTo>
                    <a:cubicBezTo>
                      <a:pt x="87" y="21"/>
                      <a:pt x="87" y="19"/>
                      <a:pt x="87" y="17"/>
                    </a:cubicBezTo>
                    <a:cubicBezTo>
                      <a:pt x="87" y="14"/>
                      <a:pt x="87" y="12"/>
                      <a:pt x="88" y="10"/>
                    </a:cubicBezTo>
                    <a:cubicBezTo>
                      <a:pt x="89" y="8"/>
                      <a:pt x="90" y="6"/>
                      <a:pt x="92" y="5"/>
                    </a:cubicBezTo>
                    <a:cubicBezTo>
                      <a:pt x="93" y="3"/>
                      <a:pt x="95" y="2"/>
                      <a:pt x="97" y="1"/>
                    </a:cubicBezTo>
                    <a:cubicBezTo>
                      <a:pt x="99" y="0"/>
                      <a:pt x="101" y="0"/>
                      <a:pt x="104" y="0"/>
                    </a:cubicBezTo>
                    <a:cubicBezTo>
                      <a:pt x="106" y="0"/>
                      <a:pt x="109" y="0"/>
                      <a:pt x="111" y="1"/>
                    </a:cubicBezTo>
                    <a:cubicBezTo>
                      <a:pt x="113" y="2"/>
                      <a:pt x="115" y="3"/>
                      <a:pt x="116" y="5"/>
                    </a:cubicBezTo>
                    <a:cubicBezTo>
                      <a:pt x="118" y="6"/>
                      <a:pt x="119" y="8"/>
                      <a:pt x="120" y="10"/>
                    </a:cubicBezTo>
                    <a:cubicBezTo>
                      <a:pt x="121" y="12"/>
                      <a:pt x="121" y="14"/>
                      <a:pt x="121"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7" name="Freeform 28">
                <a:extLst>
                  <a:ext uri="{FF2B5EF4-FFF2-40B4-BE49-F238E27FC236}">
                    <a16:creationId xmlns:a16="http://schemas.microsoft.com/office/drawing/2014/main" id="{12E0DFD3-C2B9-4446-897E-1B3105C693FA}"/>
                  </a:ext>
                </a:extLst>
              </p:cNvPr>
              <p:cNvSpPr>
                <a:spLocks/>
              </p:cNvSpPr>
              <p:nvPr/>
            </p:nvSpPr>
            <p:spPr bwMode="black">
              <a:xfrm>
                <a:off x="10424608" y="6263552"/>
                <a:ext cx="107803" cy="123866"/>
              </a:xfrm>
              <a:custGeom>
                <a:avLst/>
                <a:gdLst/>
                <a:ahLst/>
                <a:cxnLst>
                  <a:cxn ang="0">
                    <a:pos x="95" y="147"/>
                  </a:cxn>
                  <a:cxn ang="0">
                    <a:pos x="95" y="66"/>
                  </a:cxn>
                  <a:cxn ang="0">
                    <a:pos x="89" y="36"/>
                  </a:cxn>
                  <a:cxn ang="0">
                    <a:pos x="67" y="26"/>
                  </a:cxn>
                  <a:cxn ang="0">
                    <a:pos x="53" y="29"/>
                  </a:cxn>
                  <a:cxn ang="0">
                    <a:pos x="42"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5" y="147"/>
                  </a:cxn>
                </a:cxnLst>
                <a:rect l="0" t="0" r="r" b="b"/>
                <a:pathLst>
                  <a:path w="128" h="147">
                    <a:moveTo>
                      <a:pt x="95" y="147"/>
                    </a:moveTo>
                    <a:cubicBezTo>
                      <a:pt x="95" y="66"/>
                      <a:pt x="95" y="66"/>
                      <a:pt x="95" y="66"/>
                    </a:cubicBezTo>
                    <a:cubicBezTo>
                      <a:pt x="95" y="53"/>
                      <a:pt x="93" y="43"/>
                      <a:pt x="89" y="36"/>
                    </a:cubicBezTo>
                    <a:cubicBezTo>
                      <a:pt x="84" y="30"/>
                      <a:pt x="77" y="26"/>
                      <a:pt x="67" y="26"/>
                    </a:cubicBezTo>
                    <a:cubicBezTo>
                      <a:pt x="62" y="26"/>
                      <a:pt x="57" y="27"/>
                      <a:pt x="53" y="29"/>
                    </a:cubicBezTo>
                    <a:cubicBezTo>
                      <a:pt x="49" y="31"/>
                      <a:pt x="45" y="34"/>
                      <a:pt x="42" y="37"/>
                    </a:cubicBezTo>
                    <a:cubicBezTo>
                      <a:pt x="39"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1" y="2"/>
                      <a:pt x="70" y="0"/>
                      <a:pt x="80" y="0"/>
                    </a:cubicBezTo>
                    <a:cubicBezTo>
                      <a:pt x="95" y="0"/>
                      <a:pt x="107" y="5"/>
                      <a:pt x="115" y="14"/>
                    </a:cubicBezTo>
                    <a:cubicBezTo>
                      <a:pt x="124" y="24"/>
                      <a:pt x="128" y="39"/>
                      <a:pt x="128" y="59"/>
                    </a:cubicBezTo>
                    <a:cubicBezTo>
                      <a:pt x="128" y="147"/>
                      <a:pt x="128" y="147"/>
                      <a:pt x="128" y="147"/>
                    </a:cubicBezTo>
                    <a:lnTo>
                      <a:pt x="95"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8" name="Freeform 29">
                <a:extLst>
                  <a:ext uri="{FF2B5EF4-FFF2-40B4-BE49-F238E27FC236}">
                    <a16:creationId xmlns:a16="http://schemas.microsoft.com/office/drawing/2014/main" id="{D8F50025-711E-469B-985D-7EF1849AEA08}"/>
                  </a:ext>
                </a:extLst>
              </p:cNvPr>
              <p:cNvSpPr>
                <a:spLocks noEditPoints="1"/>
              </p:cNvSpPr>
              <p:nvPr/>
            </p:nvSpPr>
            <p:spPr bwMode="black">
              <a:xfrm>
                <a:off x="10552761" y="6215358"/>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1" y="28"/>
                  </a:cxn>
                  <a:cxn ang="0">
                    <a:pos x="26" y="17"/>
                  </a:cxn>
                  <a:cxn ang="0">
                    <a:pos x="31" y="5"/>
                  </a:cxn>
                  <a:cxn ang="0">
                    <a:pos x="44" y="0"/>
                  </a:cxn>
                  <a:cxn ang="0">
                    <a:pos x="56" y="5"/>
                  </a:cxn>
                  <a:cxn ang="0">
                    <a:pos x="61" y="17"/>
                  </a:cxn>
                  <a:cxn ang="0">
                    <a:pos x="103" y="96"/>
                  </a:cxn>
                  <a:cxn ang="0">
                    <a:pos x="58" y="86"/>
                  </a:cxn>
                  <a:cxn ang="0">
                    <a:pos x="37" y="111"/>
                  </a:cxn>
                  <a:cxn ang="0">
                    <a:pos x="36"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2"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4"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1" y="28"/>
                    </a:cubicBezTo>
                    <a:cubicBezTo>
                      <a:pt x="30" y="27"/>
                      <a:pt x="29" y="25"/>
                      <a:pt x="28" y="23"/>
                    </a:cubicBezTo>
                    <a:cubicBezTo>
                      <a:pt x="27" y="21"/>
                      <a:pt x="26" y="19"/>
                      <a:pt x="26" y="17"/>
                    </a:cubicBezTo>
                    <a:cubicBezTo>
                      <a:pt x="26" y="14"/>
                      <a:pt x="27" y="12"/>
                      <a:pt x="28" y="10"/>
                    </a:cubicBezTo>
                    <a:cubicBezTo>
                      <a:pt x="29" y="8"/>
                      <a:pt x="30" y="6"/>
                      <a:pt x="31"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4" y="117"/>
                      <a:pt x="33" y="124"/>
                      <a:pt x="33" y="133"/>
                    </a:cubicBezTo>
                    <a:cubicBezTo>
                      <a:pt x="33" y="141"/>
                      <a:pt x="34" y="148"/>
                      <a:pt x="36" y="154"/>
                    </a:cubicBezTo>
                    <a:cubicBezTo>
                      <a:pt x="38" y="160"/>
                      <a:pt x="41" y="165"/>
                      <a:pt x="45" y="169"/>
                    </a:cubicBezTo>
                    <a:cubicBezTo>
                      <a:pt x="49" y="173"/>
                      <a:pt x="53" y="176"/>
                      <a:pt x="58" y="178"/>
                    </a:cubicBezTo>
                    <a:cubicBezTo>
                      <a:pt x="63" y="180"/>
                      <a:pt x="68" y="181"/>
                      <a:pt x="74" y="181"/>
                    </a:cubicBezTo>
                    <a:cubicBezTo>
                      <a:pt x="87" y="181"/>
                      <a:pt x="97" y="177"/>
                      <a:pt x="104" y="169"/>
                    </a:cubicBezTo>
                    <a:cubicBezTo>
                      <a:pt x="111" y="160"/>
                      <a:pt x="114" y="148"/>
                      <a:pt x="114" y="132"/>
                    </a:cubicBezTo>
                    <a:close/>
                    <a:moveTo>
                      <a:pt x="121" y="17"/>
                    </a:moveTo>
                    <a:cubicBezTo>
                      <a:pt x="121" y="19"/>
                      <a:pt x="120" y="21"/>
                      <a:pt x="119"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2" y="3"/>
                      <a:pt x="94" y="2"/>
                      <a:pt x="96" y="1"/>
                    </a:cubicBezTo>
                    <a:cubicBezTo>
                      <a:pt x="99" y="0"/>
                      <a:pt x="101" y="0"/>
                      <a:pt x="103" y="0"/>
                    </a:cubicBezTo>
                    <a:cubicBezTo>
                      <a:pt x="106" y="0"/>
                      <a:pt x="108" y="0"/>
                      <a:pt x="110" y="1"/>
                    </a:cubicBezTo>
                    <a:cubicBezTo>
                      <a:pt x="112" y="2"/>
                      <a:pt x="114" y="3"/>
                      <a:pt x="116" y="5"/>
                    </a:cubicBezTo>
                    <a:cubicBezTo>
                      <a:pt x="117" y="6"/>
                      <a:pt x="119" y="8"/>
                      <a:pt x="119" y="10"/>
                    </a:cubicBezTo>
                    <a:cubicBezTo>
                      <a:pt x="120" y="12"/>
                      <a:pt x="121" y="14"/>
                      <a:pt x="121"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9" name="Freeform 30">
                <a:extLst>
                  <a:ext uri="{FF2B5EF4-FFF2-40B4-BE49-F238E27FC236}">
                    <a16:creationId xmlns:a16="http://schemas.microsoft.com/office/drawing/2014/main" id="{087DB5F9-D5AD-4070-853E-E3063A35A88A}"/>
                  </a:ext>
                </a:extLst>
              </p:cNvPr>
              <p:cNvSpPr>
                <a:spLocks/>
              </p:cNvSpPr>
              <p:nvPr/>
            </p:nvSpPr>
            <p:spPr bwMode="black">
              <a:xfrm>
                <a:off x="10701255" y="6263552"/>
                <a:ext cx="180266" cy="123866"/>
              </a:xfrm>
              <a:custGeom>
                <a:avLst/>
                <a:gdLst/>
                <a:ahLst/>
                <a:cxnLst>
                  <a:cxn ang="0">
                    <a:pos x="182" y="147"/>
                  </a:cxn>
                  <a:cxn ang="0">
                    <a:pos x="182" y="66"/>
                  </a:cxn>
                  <a:cxn ang="0">
                    <a:pos x="180" y="46"/>
                  </a:cxn>
                  <a:cxn ang="0">
                    <a:pos x="174" y="34"/>
                  </a:cxn>
                  <a:cxn ang="0">
                    <a:pos x="165" y="28"/>
                  </a:cxn>
                  <a:cxn ang="0">
                    <a:pos x="153" y="26"/>
                  </a:cxn>
                  <a:cxn ang="0">
                    <a:pos x="141" y="30"/>
                  </a:cxn>
                  <a:cxn ang="0">
                    <a:pos x="131" y="38"/>
                  </a:cxn>
                  <a:cxn ang="0">
                    <a:pos x="125" y="51"/>
                  </a:cxn>
                  <a:cxn ang="0">
                    <a:pos x="123" y="66"/>
                  </a:cxn>
                  <a:cxn ang="0">
                    <a:pos x="123" y="147"/>
                  </a:cxn>
                  <a:cxn ang="0">
                    <a:pos x="90" y="147"/>
                  </a:cxn>
                  <a:cxn ang="0">
                    <a:pos x="90" y="63"/>
                  </a:cxn>
                  <a:cxn ang="0">
                    <a:pos x="88" y="46"/>
                  </a:cxn>
                  <a:cxn ang="0">
                    <a:pos x="83" y="35"/>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6" y="37"/>
                      <a:pt x="174" y="34"/>
                    </a:cubicBezTo>
                    <a:cubicBezTo>
                      <a:pt x="172" y="31"/>
                      <a:pt x="169" y="29"/>
                      <a:pt x="165" y="28"/>
                    </a:cubicBezTo>
                    <a:cubicBezTo>
                      <a:pt x="162" y="27"/>
                      <a:pt x="158" y="26"/>
                      <a:pt x="153" y="26"/>
                    </a:cubicBezTo>
                    <a:cubicBezTo>
                      <a:pt x="149" y="26"/>
                      <a:pt x="145" y="27"/>
                      <a:pt x="141" y="30"/>
                    </a:cubicBezTo>
                    <a:cubicBezTo>
                      <a:pt x="137" y="32"/>
                      <a:pt x="134" y="35"/>
                      <a:pt x="131" y="38"/>
                    </a:cubicBezTo>
                    <a:cubicBezTo>
                      <a:pt x="129" y="42"/>
                      <a:pt x="127" y="46"/>
                      <a:pt x="125" y="51"/>
                    </a:cubicBezTo>
                    <a:cubicBezTo>
                      <a:pt x="124" y="56"/>
                      <a:pt x="123" y="61"/>
                      <a:pt x="123" y="66"/>
                    </a:cubicBezTo>
                    <a:cubicBezTo>
                      <a:pt x="123" y="147"/>
                      <a:pt x="123" y="147"/>
                      <a:pt x="123" y="147"/>
                    </a:cubicBezTo>
                    <a:cubicBezTo>
                      <a:pt x="90" y="147"/>
                      <a:pt x="90" y="147"/>
                      <a:pt x="90" y="147"/>
                    </a:cubicBezTo>
                    <a:cubicBezTo>
                      <a:pt x="90" y="63"/>
                      <a:pt x="90" y="63"/>
                      <a:pt x="90" y="63"/>
                    </a:cubicBezTo>
                    <a:cubicBezTo>
                      <a:pt x="90" y="56"/>
                      <a:pt x="90" y="51"/>
                      <a:pt x="88" y="46"/>
                    </a:cubicBezTo>
                    <a:cubicBezTo>
                      <a:pt x="87" y="41"/>
                      <a:pt x="85" y="38"/>
                      <a:pt x="83" y="35"/>
                    </a:cubicBezTo>
                    <a:cubicBezTo>
                      <a:pt x="80" y="32"/>
                      <a:pt x="77" y="30"/>
                      <a:pt x="74" y="28"/>
                    </a:cubicBezTo>
                    <a:cubicBezTo>
                      <a:pt x="70" y="27"/>
                      <a:pt x="67" y="26"/>
                      <a:pt x="62" y="26"/>
                    </a:cubicBezTo>
                    <a:cubicBezTo>
                      <a:pt x="58" y="26"/>
                      <a:pt x="54" y="27"/>
                      <a:pt x="50" y="29"/>
                    </a:cubicBezTo>
                    <a:cubicBezTo>
                      <a:pt x="46" y="31"/>
                      <a:pt x="43" y="34"/>
                      <a:pt x="41" y="37"/>
                    </a:cubicBezTo>
                    <a:cubicBezTo>
                      <a:pt x="38" y="41"/>
                      <a:pt x="36" y="45"/>
                      <a:pt x="34"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59" y="2"/>
                      <a:pt x="68" y="0"/>
                      <a:pt x="78" y="0"/>
                    </a:cubicBezTo>
                    <a:cubicBezTo>
                      <a:pt x="83" y="0"/>
                      <a:pt x="88" y="1"/>
                      <a:pt x="92" y="2"/>
                    </a:cubicBezTo>
                    <a:cubicBezTo>
                      <a:pt x="96" y="3"/>
                      <a:pt x="100" y="5"/>
                      <a:pt x="104" y="7"/>
                    </a:cubicBezTo>
                    <a:cubicBezTo>
                      <a:pt x="107" y="10"/>
                      <a:pt x="110" y="13"/>
                      <a:pt x="113" y="16"/>
                    </a:cubicBezTo>
                    <a:cubicBezTo>
                      <a:pt x="115" y="20"/>
                      <a:pt x="117" y="24"/>
                      <a:pt x="119" y="28"/>
                    </a:cubicBezTo>
                    <a:cubicBezTo>
                      <a:pt x="125" y="18"/>
                      <a:pt x="132" y="11"/>
                      <a:pt x="140" y="7"/>
                    </a:cubicBezTo>
                    <a:cubicBezTo>
                      <a:pt x="147" y="2"/>
                      <a:pt x="157" y="0"/>
                      <a:pt x="167" y="0"/>
                    </a:cubicBezTo>
                    <a:cubicBezTo>
                      <a:pt x="182"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2" name="Group 31">
              <a:extLst>
                <a:ext uri="{FF2B5EF4-FFF2-40B4-BE49-F238E27FC236}">
                  <a16:creationId xmlns:a16="http://schemas.microsoft.com/office/drawing/2014/main" id="{71F08B9F-99D4-4392-B0E3-51AF19E3D146}"/>
                </a:ext>
              </a:extLst>
            </p:cNvPr>
            <p:cNvGrpSpPr/>
            <p:nvPr/>
          </p:nvGrpSpPr>
          <p:grpSpPr bwMode="black">
            <a:xfrm>
              <a:off x="3754852" y="3089263"/>
              <a:ext cx="1230585" cy="245111"/>
              <a:chOff x="4381738" y="6174707"/>
              <a:chExt cx="1235264" cy="254570"/>
            </a:xfrm>
            <a:grpFill/>
            <a:effectLst/>
          </p:grpSpPr>
          <p:sp>
            <p:nvSpPr>
              <p:cNvPr id="83" name="Freeform 5">
                <a:extLst>
                  <a:ext uri="{FF2B5EF4-FFF2-40B4-BE49-F238E27FC236}">
                    <a16:creationId xmlns:a16="http://schemas.microsoft.com/office/drawing/2014/main" id="{38DD1AD6-439E-44B1-A3EC-8D71FE113DC6}"/>
                  </a:ext>
                </a:extLst>
              </p:cNvPr>
              <p:cNvSpPr>
                <a:spLocks noEditPoints="1"/>
              </p:cNvSpPr>
              <p:nvPr/>
            </p:nvSpPr>
            <p:spPr bwMode="black">
              <a:xfrm>
                <a:off x="5494268" y="6226972"/>
                <a:ext cx="122734" cy="148573"/>
              </a:xfrm>
              <a:custGeom>
                <a:avLst/>
                <a:gdLst/>
                <a:ahLst/>
                <a:cxnLst>
                  <a:cxn ang="0">
                    <a:pos x="372" y="102"/>
                  </a:cxn>
                  <a:cxn ang="0">
                    <a:pos x="372" y="278"/>
                  </a:cxn>
                  <a:cxn ang="0">
                    <a:pos x="136" y="238"/>
                  </a:cxn>
                  <a:cxn ang="0">
                    <a:pos x="148" y="122"/>
                  </a:cxn>
                  <a:cxn ang="0">
                    <a:pos x="372" y="102"/>
                  </a:cxn>
                  <a:cxn ang="0">
                    <a:pos x="32" y="210"/>
                  </a:cxn>
                  <a:cxn ang="0">
                    <a:pos x="176" y="346"/>
                  </a:cxn>
                  <a:cxn ang="0">
                    <a:pos x="0" y="562"/>
                  </a:cxn>
                  <a:cxn ang="0">
                    <a:pos x="108" y="562"/>
                  </a:cxn>
                  <a:cxn ang="0">
                    <a:pos x="372" y="358"/>
                  </a:cxn>
                  <a:cxn ang="0">
                    <a:pos x="372" y="562"/>
                  </a:cxn>
                  <a:cxn ang="0">
                    <a:pos x="464" y="562"/>
                  </a:cxn>
                  <a:cxn ang="0">
                    <a:pos x="464" y="26"/>
                  </a:cxn>
                  <a:cxn ang="0">
                    <a:pos x="32" y="210"/>
                  </a:cxn>
                </a:cxnLst>
                <a:rect l="0" t="0" r="r" b="b"/>
                <a:pathLst>
                  <a:path w="464" h="562">
                    <a:moveTo>
                      <a:pt x="372" y="102"/>
                    </a:moveTo>
                    <a:cubicBezTo>
                      <a:pt x="372" y="161"/>
                      <a:pt x="372" y="219"/>
                      <a:pt x="372" y="278"/>
                    </a:cubicBezTo>
                    <a:cubicBezTo>
                      <a:pt x="292" y="274"/>
                      <a:pt x="171" y="291"/>
                      <a:pt x="136" y="238"/>
                    </a:cubicBezTo>
                    <a:cubicBezTo>
                      <a:pt x="115" y="206"/>
                      <a:pt x="117" y="148"/>
                      <a:pt x="148" y="122"/>
                    </a:cubicBezTo>
                    <a:cubicBezTo>
                      <a:pt x="193" y="83"/>
                      <a:pt x="291" y="111"/>
                      <a:pt x="372" y="102"/>
                    </a:cubicBezTo>
                    <a:close/>
                    <a:moveTo>
                      <a:pt x="32" y="210"/>
                    </a:moveTo>
                    <a:cubicBezTo>
                      <a:pt x="41" y="280"/>
                      <a:pt x="103" y="335"/>
                      <a:pt x="176" y="346"/>
                    </a:cubicBezTo>
                    <a:cubicBezTo>
                      <a:pt x="86" y="387"/>
                      <a:pt x="56" y="487"/>
                      <a:pt x="0" y="562"/>
                    </a:cubicBezTo>
                    <a:cubicBezTo>
                      <a:pt x="36" y="562"/>
                      <a:pt x="72" y="562"/>
                      <a:pt x="108" y="562"/>
                    </a:cubicBezTo>
                    <a:cubicBezTo>
                      <a:pt x="182" y="482"/>
                      <a:pt x="197" y="323"/>
                      <a:pt x="372" y="358"/>
                    </a:cubicBezTo>
                    <a:cubicBezTo>
                      <a:pt x="372" y="426"/>
                      <a:pt x="372" y="494"/>
                      <a:pt x="372" y="562"/>
                    </a:cubicBezTo>
                    <a:cubicBezTo>
                      <a:pt x="403" y="562"/>
                      <a:pt x="433" y="562"/>
                      <a:pt x="464" y="562"/>
                    </a:cubicBezTo>
                    <a:cubicBezTo>
                      <a:pt x="464" y="383"/>
                      <a:pt x="464" y="205"/>
                      <a:pt x="464" y="26"/>
                    </a:cubicBezTo>
                    <a:cubicBezTo>
                      <a:pt x="257" y="19"/>
                      <a:pt x="4" y="0"/>
                      <a:pt x="32" y="21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4" name="Freeform 6">
                <a:extLst>
                  <a:ext uri="{FF2B5EF4-FFF2-40B4-BE49-F238E27FC236}">
                    <a16:creationId xmlns:a16="http://schemas.microsoft.com/office/drawing/2014/main" id="{9A5AEE61-0F27-4ABC-A2D7-3E4A53A6E627}"/>
                  </a:ext>
                </a:extLst>
              </p:cNvPr>
              <p:cNvSpPr>
                <a:spLocks noEditPoints="1"/>
              </p:cNvSpPr>
              <p:nvPr/>
            </p:nvSpPr>
            <p:spPr bwMode="black">
              <a:xfrm>
                <a:off x="5044147" y="6233725"/>
                <a:ext cx="149160" cy="181752"/>
              </a:xfrm>
              <a:custGeom>
                <a:avLst/>
                <a:gdLst/>
                <a:ahLst/>
                <a:cxnLst>
                  <a:cxn ang="0">
                    <a:pos x="412" y="76"/>
                  </a:cxn>
                  <a:cxn ang="0">
                    <a:pos x="412" y="460"/>
                  </a:cxn>
                  <a:cxn ang="0">
                    <a:pos x="136" y="460"/>
                  </a:cxn>
                  <a:cxn ang="0">
                    <a:pos x="216" y="76"/>
                  </a:cxn>
                  <a:cxn ang="0">
                    <a:pos x="412" y="76"/>
                  </a:cxn>
                  <a:cxn ang="0">
                    <a:pos x="140" y="0"/>
                  </a:cxn>
                  <a:cxn ang="0">
                    <a:pos x="44" y="460"/>
                  </a:cxn>
                  <a:cxn ang="0">
                    <a:pos x="0" y="460"/>
                  </a:cxn>
                  <a:cxn ang="0">
                    <a:pos x="0" y="688"/>
                  </a:cxn>
                  <a:cxn ang="0">
                    <a:pos x="76" y="688"/>
                  </a:cxn>
                  <a:cxn ang="0">
                    <a:pos x="76" y="536"/>
                  </a:cxn>
                  <a:cxn ang="0">
                    <a:pos x="488" y="540"/>
                  </a:cxn>
                  <a:cxn ang="0">
                    <a:pos x="488" y="688"/>
                  </a:cxn>
                  <a:cxn ang="0">
                    <a:pos x="564" y="688"/>
                  </a:cxn>
                  <a:cxn ang="0">
                    <a:pos x="564" y="460"/>
                  </a:cxn>
                  <a:cxn ang="0">
                    <a:pos x="504" y="456"/>
                  </a:cxn>
                  <a:cxn ang="0">
                    <a:pos x="504" y="0"/>
                  </a:cxn>
                  <a:cxn ang="0">
                    <a:pos x="140" y="0"/>
                  </a:cxn>
                </a:cxnLst>
                <a:rect l="0" t="0" r="r" b="b"/>
                <a:pathLst>
                  <a:path w="564" h="688">
                    <a:moveTo>
                      <a:pt x="412" y="76"/>
                    </a:moveTo>
                    <a:cubicBezTo>
                      <a:pt x="412" y="204"/>
                      <a:pt x="412" y="332"/>
                      <a:pt x="412" y="460"/>
                    </a:cubicBezTo>
                    <a:cubicBezTo>
                      <a:pt x="320" y="460"/>
                      <a:pt x="228" y="460"/>
                      <a:pt x="136" y="460"/>
                    </a:cubicBezTo>
                    <a:cubicBezTo>
                      <a:pt x="190" y="360"/>
                      <a:pt x="211" y="226"/>
                      <a:pt x="216" y="76"/>
                    </a:cubicBezTo>
                    <a:cubicBezTo>
                      <a:pt x="281" y="76"/>
                      <a:pt x="347" y="76"/>
                      <a:pt x="412" y="76"/>
                    </a:cubicBezTo>
                    <a:close/>
                    <a:moveTo>
                      <a:pt x="140" y="0"/>
                    </a:moveTo>
                    <a:cubicBezTo>
                      <a:pt x="139" y="184"/>
                      <a:pt x="127" y="358"/>
                      <a:pt x="44" y="460"/>
                    </a:cubicBezTo>
                    <a:cubicBezTo>
                      <a:pt x="29" y="460"/>
                      <a:pt x="15" y="460"/>
                      <a:pt x="0" y="460"/>
                    </a:cubicBezTo>
                    <a:cubicBezTo>
                      <a:pt x="0" y="536"/>
                      <a:pt x="0" y="612"/>
                      <a:pt x="0" y="688"/>
                    </a:cubicBezTo>
                    <a:cubicBezTo>
                      <a:pt x="25" y="688"/>
                      <a:pt x="51" y="688"/>
                      <a:pt x="76" y="688"/>
                    </a:cubicBezTo>
                    <a:cubicBezTo>
                      <a:pt x="76" y="637"/>
                      <a:pt x="76" y="587"/>
                      <a:pt x="76" y="536"/>
                    </a:cubicBezTo>
                    <a:cubicBezTo>
                      <a:pt x="212" y="539"/>
                      <a:pt x="359" y="531"/>
                      <a:pt x="488" y="540"/>
                    </a:cubicBezTo>
                    <a:cubicBezTo>
                      <a:pt x="488" y="589"/>
                      <a:pt x="488" y="639"/>
                      <a:pt x="488" y="688"/>
                    </a:cubicBezTo>
                    <a:cubicBezTo>
                      <a:pt x="513" y="688"/>
                      <a:pt x="539" y="688"/>
                      <a:pt x="564" y="688"/>
                    </a:cubicBezTo>
                    <a:cubicBezTo>
                      <a:pt x="564" y="612"/>
                      <a:pt x="564" y="536"/>
                      <a:pt x="564" y="460"/>
                    </a:cubicBezTo>
                    <a:cubicBezTo>
                      <a:pt x="545" y="457"/>
                      <a:pt x="516" y="465"/>
                      <a:pt x="504" y="456"/>
                    </a:cubicBezTo>
                    <a:cubicBezTo>
                      <a:pt x="504" y="304"/>
                      <a:pt x="504" y="152"/>
                      <a:pt x="504" y="0"/>
                    </a:cubicBezTo>
                    <a:cubicBezTo>
                      <a:pt x="383" y="0"/>
                      <a:pt x="261" y="0"/>
                      <a:pt x="140"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5" name="Freeform 7">
                <a:extLst>
                  <a:ext uri="{FF2B5EF4-FFF2-40B4-BE49-F238E27FC236}">
                    <a16:creationId xmlns:a16="http://schemas.microsoft.com/office/drawing/2014/main" id="{C2F7E8B8-3A96-4BC0-87E3-2F075A1B2E3E}"/>
                  </a:ext>
                </a:extLst>
              </p:cNvPr>
              <p:cNvSpPr>
                <a:spLocks/>
              </p:cNvSpPr>
              <p:nvPr/>
            </p:nvSpPr>
            <p:spPr bwMode="black">
              <a:xfrm>
                <a:off x="4831566" y="6233725"/>
                <a:ext cx="81627" cy="141819"/>
              </a:xfrm>
              <a:custGeom>
                <a:avLst/>
                <a:gdLst/>
                <a:ahLst/>
                <a:cxnLst>
                  <a:cxn ang="0">
                    <a:pos x="309" y="0"/>
                  </a:cxn>
                  <a:cxn ang="0">
                    <a:pos x="309" y="76"/>
                  </a:cxn>
                  <a:cxn ang="0">
                    <a:pos x="101" y="76"/>
                  </a:cxn>
                  <a:cxn ang="0">
                    <a:pos x="97" y="536"/>
                  </a:cxn>
                  <a:cxn ang="0">
                    <a:pos x="5" y="536"/>
                  </a:cxn>
                  <a:cxn ang="0">
                    <a:pos x="9" y="0"/>
                  </a:cxn>
                  <a:cxn ang="0">
                    <a:pos x="309" y="0"/>
                  </a:cxn>
                </a:cxnLst>
                <a:rect l="0" t="0" r="r" b="b"/>
                <a:pathLst>
                  <a:path w="309" h="536">
                    <a:moveTo>
                      <a:pt x="309" y="0"/>
                    </a:moveTo>
                    <a:cubicBezTo>
                      <a:pt x="309" y="25"/>
                      <a:pt x="309" y="51"/>
                      <a:pt x="309" y="76"/>
                    </a:cubicBezTo>
                    <a:cubicBezTo>
                      <a:pt x="240" y="76"/>
                      <a:pt x="170" y="76"/>
                      <a:pt x="101" y="76"/>
                    </a:cubicBezTo>
                    <a:cubicBezTo>
                      <a:pt x="92" y="221"/>
                      <a:pt x="100" y="384"/>
                      <a:pt x="97" y="536"/>
                    </a:cubicBezTo>
                    <a:cubicBezTo>
                      <a:pt x="66" y="536"/>
                      <a:pt x="36" y="536"/>
                      <a:pt x="5" y="536"/>
                    </a:cubicBezTo>
                    <a:cubicBezTo>
                      <a:pt x="8" y="359"/>
                      <a:pt x="0" y="171"/>
                      <a:pt x="9" y="0"/>
                    </a:cubicBezTo>
                    <a:cubicBezTo>
                      <a:pt x="109" y="0"/>
                      <a:pt x="209" y="0"/>
                      <a:pt x="309"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6" name="Freeform 8">
                <a:extLst>
                  <a:ext uri="{FF2B5EF4-FFF2-40B4-BE49-F238E27FC236}">
                    <a16:creationId xmlns:a16="http://schemas.microsoft.com/office/drawing/2014/main" id="{550E9A85-C266-4510-B327-4E6BC2A82A2C}"/>
                  </a:ext>
                </a:extLst>
              </p:cNvPr>
              <p:cNvSpPr>
                <a:spLocks/>
              </p:cNvSpPr>
              <p:nvPr/>
            </p:nvSpPr>
            <p:spPr bwMode="black">
              <a:xfrm>
                <a:off x="4517097" y="6233725"/>
                <a:ext cx="135066" cy="160611"/>
              </a:xfrm>
              <a:custGeom>
                <a:avLst/>
                <a:gdLst/>
                <a:ahLst/>
                <a:cxnLst>
                  <a:cxn ang="0">
                    <a:pos x="512" y="0"/>
                  </a:cxn>
                  <a:cxn ang="0">
                    <a:pos x="512" y="540"/>
                  </a:cxn>
                  <a:cxn ang="0">
                    <a:pos x="420" y="540"/>
                  </a:cxn>
                  <a:cxn ang="0">
                    <a:pos x="420" y="76"/>
                  </a:cxn>
                  <a:cxn ang="0">
                    <a:pos x="192" y="76"/>
                  </a:cxn>
                  <a:cxn ang="0">
                    <a:pos x="0" y="532"/>
                  </a:cxn>
                  <a:cxn ang="0">
                    <a:pos x="0" y="456"/>
                  </a:cxn>
                  <a:cxn ang="0">
                    <a:pos x="88" y="448"/>
                  </a:cxn>
                  <a:cxn ang="0">
                    <a:pos x="104" y="0"/>
                  </a:cxn>
                  <a:cxn ang="0">
                    <a:pos x="512" y="0"/>
                  </a:cxn>
                </a:cxnLst>
                <a:rect l="0" t="0" r="r" b="b"/>
                <a:pathLst>
                  <a:path w="512" h="608">
                    <a:moveTo>
                      <a:pt x="512" y="0"/>
                    </a:moveTo>
                    <a:cubicBezTo>
                      <a:pt x="512" y="180"/>
                      <a:pt x="512" y="360"/>
                      <a:pt x="512" y="540"/>
                    </a:cubicBezTo>
                    <a:cubicBezTo>
                      <a:pt x="481" y="540"/>
                      <a:pt x="451" y="540"/>
                      <a:pt x="420" y="540"/>
                    </a:cubicBezTo>
                    <a:cubicBezTo>
                      <a:pt x="420" y="385"/>
                      <a:pt x="420" y="231"/>
                      <a:pt x="420" y="76"/>
                    </a:cubicBezTo>
                    <a:cubicBezTo>
                      <a:pt x="344" y="76"/>
                      <a:pt x="268" y="76"/>
                      <a:pt x="192" y="76"/>
                    </a:cubicBezTo>
                    <a:cubicBezTo>
                      <a:pt x="172" y="270"/>
                      <a:pt x="277" y="608"/>
                      <a:pt x="0" y="532"/>
                    </a:cubicBezTo>
                    <a:cubicBezTo>
                      <a:pt x="0" y="507"/>
                      <a:pt x="0" y="481"/>
                      <a:pt x="0" y="456"/>
                    </a:cubicBezTo>
                    <a:cubicBezTo>
                      <a:pt x="33" y="457"/>
                      <a:pt x="65" y="457"/>
                      <a:pt x="88" y="448"/>
                    </a:cubicBezTo>
                    <a:cubicBezTo>
                      <a:pt x="117" y="323"/>
                      <a:pt x="88" y="138"/>
                      <a:pt x="104" y="0"/>
                    </a:cubicBezTo>
                    <a:cubicBezTo>
                      <a:pt x="240" y="0"/>
                      <a:pt x="376" y="0"/>
                      <a:pt x="512"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7" name="Freeform 9">
                <a:extLst>
                  <a:ext uri="{FF2B5EF4-FFF2-40B4-BE49-F238E27FC236}">
                    <a16:creationId xmlns:a16="http://schemas.microsoft.com/office/drawing/2014/main" id="{653E6190-7ABC-4C39-B176-648C36CFF76D}"/>
                  </a:ext>
                </a:extLst>
              </p:cNvPr>
              <p:cNvSpPr>
                <a:spLocks noEditPoints="1"/>
              </p:cNvSpPr>
              <p:nvPr/>
            </p:nvSpPr>
            <p:spPr bwMode="black">
              <a:xfrm>
                <a:off x="5362432" y="6222861"/>
                <a:ext cx="143287" cy="206416"/>
              </a:xfrm>
              <a:custGeom>
                <a:avLst/>
                <a:gdLst/>
                <a:ahLst/>
                <a:cxnLst>
                  <a:cxn ang="0">
                    <a:pos x="208" y="105"/>
                  </a:cxn>
                  <a:cxn ang="0">
                    <a:pos x="348" y="437"/>
                  </a:cxn>
                  <a:cxn ang="0">
                    <a:pos x="224" y="513"/>
                  </a:cxn>
                  <a:cxn ang="0">
                    <a:pos x="112" y="169"/>
                  </a:cxn>
                  <a:cxn ang="0">
                    <a:pos x="208" y="105"/>
                  </a:cxn>
                  <a:cxn ang="0">
                    <a:pos x="208" y="589"/>
                  </a:cxn>
                  <a:cxn ang="0">
                    <a:pos x="392" y="89"/>
                  </a:cxn>
                  <a:cxn ang="0">
                    <a:pos x="152" y="45"/>
                  </a:cxn>
                  <a:cxn ang="0">
                    <a:pos x="84" y="105"/>
                  </a:cxn>
                  <a:cxn ang="0">
                    <a:pos x="84" y="41"/>
                  </a:cxn>
                  <a:cxn ang="0">
                    <a:pos x="0" y="41"/>
                  </a:cxn>
                  <a:cxn ang="0">
                    <a:pos x="0" y="781"/>
                  </a:cxn>
                  <a:cxn ang="0">
                    <a:pos x="92" y="781"/>
                  </a:cxn>
                  <a:cxn ang="0">
                    <a:pos x="92" y="525"/>
                  </a:cxn>
                  <a:cxn ang="0">
                    <a:pos x="208" y="589"/>
                  </a:cxn>
                </a:cxnLst>
                <a:rect l="0" t="0" r="r" b="b"/>
                <a:pathLst>
                  <a:path w="543" h="781">
                    <a:moveTo>
                      <a:pt x="208" y="105"/>
                    </a:moveTo>
                    <a:cubicBezTo>
                      <a:pt x="358" y="80"/>
                      <a:pt x="415" y="310"/>
                      <a:pt x="348" y="437"/>
                    </a:cubicBezTo>
                    <a:cubicBezTo>
                      <a:pt x="325" y="480"/>
                      <a:pt x="274" y="513"/>
                      <a:pt x="224" y="513"/>
                    </a:cubicBezTo>
                    <a:cubicBezTo>
                      <a:pt x="75" y="512"/>
                      <a:pt x="42" y="279"/>
                      <a:pt x="112" y="169"/>
                    </a:cubicBezTo>
                    <a:cubicBezTo>
                      <a:pt x="131" y="139"/>
                      <a:pt x="161" y="113"/>
                      <a:pt x="208" y="105"/>
                    </a:cubicBezTo>
                    <a:close/>
                    <a:moveTo>
                      <a:pt x="208" y="589"/>
                    </a:moveTo>
                    <a:cubicBezTo>
                      <a:pt x="461" y="617"/>
                      <a:pt x="543" y="244"/>
                      <a:pt x="392" y="89"/>
                    </a:cubicBezTo>
                    <a:cubicBezTo>
                      <a:pt x="348" y="44"/>
                      <a:pt x="242" y="0"/>
                      <a:pt x="152" y="45"/>
                    </a:cubicBezTo>
                    <a:cubicBezTo>
                      <a:pt x="126" y="58"/>
                      <a:pt x="105" y="92"/>
                      <a:pt x="84" y="105"/>
                    </a:cubicBezTo>
                    <a:cubicBezTo>
                      <a:pt x="84" y="84"/>
                      <a:pt x="84" y="62"/>
                      <a:pt x="84" y="41"/>
                    </a:cubicBezTo>
                    <a:cubicBezTo>
                      <a:pt x="56" y="41"/>
                      <a:pt x="28" y="41"/>
                      <a:pt x="0" y="41"/>
                    </a:cubicBezTo>
                    <a:cubicBezTo>
                      <a:pt x="0" y="288"/>
                      <a:pt x="0" y="534"/>
                      <a:pt x="0" y="781"/>
                    </a:cubicBezTo>
                    <a:cubicBezTo>
                      <a:pt x="31" y="781"/>
                      <a:pt x="61" y="781"/>
                      <a:pt x="92" y="781"/>
                    </a:cubicBezTo>
                    <a:cubicBezTo>
                      <a:pt x="92" y="696"/>
                      <a:pt x="92" y="610"/>
                      <a:pt x="92" y="525"/>
                    </a:cubicBezTo>
                    <a:cubicBezTo>
                      <a:pt x="135" y="560"/>
                      <a:pt x="154" y="583"/>
                      <a:pt x="208" y="58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8" name="Freeform 10">
                <a:extLst>
                  <a:ext uri="{FF2B5EF4-FFF2-40B4-BE49-F238E27FC236}">
                    <a16:creationId xmlns:a16="http://schemas.microsoft.com/office/drawing/2014/main" id="{106A3918-020B-483B-8799-3A221914FEFD}"/>
                  </a:ext>
                </a:extLst>
              </p:cNvPr>
              <p:cNvSpPr>
                <a:spLocks noEditPoints="1"/>
              </p:cNvSpPr>
              <p:nvPr/>
            </p:nvSpPr>
            <p:spPr bwMode="black">
              <a:xfrm>
                <a:off x="5201822" y="6218457"/>
                <a:ext cx="136240"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9" name="Freeform 11">
                <a:extLst>
                  <a:ext uri="{FF2B5EF4-FFF2-40B4-BE49-F238E27FC236}">
                    <a16:creationId xmlns:a16="http://schemas.microsoft.com/office/drawing/2014/main" id="{45B094E6-B640-4E36-9B22-5AD591917663}"/>
                  </a:ext>
                </a:extLst>
              </p:cNvPr>
              <p:cNvSpPr>
                <a:spLocks noEditPoints="1"/>
              </p:cNvSpPr>
              <p:nvPr/>
            </p:nvSpPr>
            <p:spPr bwMode="black">
              <a:xfrm>
                <a:off x="4907613" y="6227559"/>
                <a:ext cx="141232" cy="161786"/>
              </a:xfrm>
              <a:custGeom>
                <a:avLst/>
                <a:gdLst/>
                <a:ahLst/>
                <a:cxnLst>
                  <a:cxn ang="0">
                    <a:pos x="245" y="92"/>
                  </a:cxn>
                  <a:cxn ang="0">
                    <a:pos x="377" y="448"/>
                  </a:cxn>
                  <a:cxn ang="0">
                    <a:pos x="137" y="420"/>
                  </a:cxn>
                  <a:cxn ang="0">
                    <a:pos x="245" y="92"/>
                  </a:cxn>
                  <a:cxn ang="0">
                    <a:pos x="61" y="116"/>
                  </a:cxn>
                  <a:cxn ang="0">
                    <a:pos x="57" y="460"/>
                  </a:cxn>
                  <a:cxn ang="0">
                    <a:pos x="485" y="448"/>
                  </a:cxn>
                  <a:cxn ang="0">
                    <a:pos x="477" y="124"/>
                  </a:cxn>
                  <a:cxn ang="0">
                    <a:pos x="229" y="16"/>
                  </a:cxn>
                  <a:cxn ang="0">
                    <a:pos x="61" y="116"/>
                  </a:cxn>
                </a:cxnLst>
                <a:rect l="0" t="0" r="r" b="b"/>
                <a:pathLst>
                  <a:path w="534" h="613">
                    <a:moveTo>
                      <a:pt x="245" y="92"/>
                    </a:moveTo>
                    <a:cubicBezTo>
                      <a:pt x="414" y="67"/>
                      <a:pt x="479" y="328"/>
                      <a:pt x="377" y="448"/>
                    </a:cubicBezTo>
                    <a:cubicBezTo>
                      <a:pt x="306" y="532"/>
                      <a:pt x="182" y="504"/>
                      <a:pt x="137" y="420"/>
                    </a:cubicBezTo>
                    <a:cubicBezTo>
                      <a:pt x="69" y="292"/>
                      <a:pt x="123" y="110"/>
                      <a:pt x="245" y="92"/>
                    </a:cubicBezTo>
                    <a:close/>
                    <a:moveTo>
                      <a:pt x="61" y="116"/>
                    </a:moveTo>
                    <a:cubicBezTo>
                      <a:pt x="19" y="181"/>
                      <a:pt x="0" y="361"/>
                      <a:pt x="57" y="460"/>
                    </a:cubicBezTo>
                    <a:cubicBezTo>
                      <a:pt x="146" y="613"/>
                      <a:pt x="405" y="609"/>
                      <a:pt x="485" y="448"/>
                    </a:cubicBezTo>
                    <a:cubicBezTo>
                      <a:pt x="534" y="350"/>
                      <a:pt x="522" y="201"/>
                      <a:pt x="477" y="124"/>
                    </a:cubicBezTo>
                    <a:cubicBezTo>
                      <a:pt x="440" y="61"/>
                      <a:pt x="351" y="0"/>
                      <a:pt x="229" y="16"/>
                    </a:cubicBezTo>
                    <a:cubicBezTo>
                      <a:pt x="150" y="26"/>
                      <a:pt x="93" y="67"/>
                      <a:pt x="61" y="11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0" name="Freeform 12">
                <a:extLst>
                  <a:ext uri="{FF2B5EF4-FFF2-40B4-BE49-F238E27FC236}">
                    <a16:creationId xmlns:a16="http://schemas.microsoft.com/office/drawing/2014/main" id="{5B8A3EFC-89BF-4AAB-BB4F-9A1524F1A056}"/>
                  </a:ext>
                </a:extLst>
              </p:cNvPr>
              <p:cNvSpPr>
                <a:spLocks noEditPoints="1"/>
              </p:cNvSpPr>
              <p:nvPr/>
            </p:nvSpPr>
            <p:spPr bwMode="black">
              <a:xfrm>
                <a:off x="4671542" y="6218457"/>
                <a:ext cx="135947"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1" name="Freeform 13">
                <a:extLst>
                  <a:ext uri="{FF2B5EF4-FFF2-40B4-BE49-F238E27FC236}">
                    <a16:creationId xmlns:a16="http://schemas.microsoft.com/office/drawing/2014/main" id="{222F0B7D-8505-48A9-9359-9C6BBE91D308}"/>
                  </a:ext>
                </a:extLst>
              </p:cNvPr>
              <p:cNvSpPr>
                <a:spLocks noEditPoints="1"/>
              </p:cNvSpPr>
              <p:nvPr/>
            </p:nvSpPr>
            <p:spPr bwMode="black">
              <a:xfrm>
                <a:off x="4381738" y="6174707"/>
                <a:ext cx="150040" cy="211408"/>
              </a:xfrm>
              <a:custGeom>
                <a:avLst/>
                <a:gdLst/>
                <a:ahLst/>
                <a:cxnLst>
                  <a:cxn ang="0">
                    <a:pos x="244" y="307"/>
                  </a:cxn>
                  <a:cxn ang="0">
                    <a:pos x="288" y="699"/>
                  </a:cxn>
                  <a:cxn ang="0">
                    <a:pos x="244" y="307"/>
                  </a:cxn>
                  <a:cxn ang="0">
                    <a:pos x="432" y="3"/>
                  </a:cxn>
                  <a:cxn ang="0">
                    <a:pos x="260" y="23"/>
                  </a:cxn>
                  <a:cxn ang="0">
                    <a:pos x="8" y="439"/>
                  </a:cxn>
                  <a:cxn ang="0">
                    <a:pos x="100" y="715"/>
                  </a:cxn>
                  <a:cxn ang="0">
                    <a:pos x="388" y="747"/>
                  </a:cxn>
                  <a:cxn ang="0">
                    <a:pos x="408" y="263"/>
                  </a:cxn>
                  <a:cxn ang="0">
                    <a:pos x="164" y="251"/>
                  </a:cxn>
                  <a:cxn ang="0">
                    <a:pos x="84" y="323"/>
                  </a:cxn>
                  <a:cxn ang="0">
                    <a:pos x="148" y="143"/>
                  </a:cxn>
                  <a:cxn ang="0">
                    <a:pos x="504" y="7"/>
                  </a:cxn>
                  <a:cxn ang="0">
                    <a:pos x="432" y="3"/>
                  </a:cxn>
                </a:cxnLst>
                <a:rect l="0" t="0" r="r" b="b"/>
                <a:pathLst>
                  <a:path w="568" h="799">
                    <a:moveTo>
                      <a:pt x="244" y="307"/>
                    </a:moveTo>
                    <a:cubicBezTo>
                      <a:pt x="485" y="274"/>
                      <a:pt x="471" y="678"/>
                      <a:pt x="288" y="699"/>
                    </a:cubicBezTo>
                    <a:cubicBezTo>
                      <a:pt x="63" y="725"/>
                      <a:pt x="46" y="334"/>
                      <a:pt x="244" y="307"/>
                    </a:cubicBezTo>
                    <a:close/>
                    <a:moveTo>
                      <a:pt x="432" y="3"/>
                    </a:moveTo>
                    <a:cubicBezTo>
                      <a:pt x="406" y="36"/>
                      <a:pt x="317" y="19"/>
                      <a:pt x="260" y="23"/>
                    </a:cubicBezTo>
                    <a:cubicBezTo>
                      <a:pt x="39" y="40"/>
                      <a:pt x="0" y="201"/>
                      <a:pt x="8" y="439"/>
                    </a:cubicBezTo>
                    <a:cubicBezTo>
                      <a:pt x="12" y="559"/>
                      <a:pt x="40" y="658"/>
                      <a:pt x="100" y="715"/>
                    </a:cubicBezTo>
                    <a:cubicBezTo>
                      <a:pt x="156" y="768"/>
                      <a:pt x="292" y="799"/>
                      <a:pt x="388" y="747"/>
                    </a:cubicBezTo>
                    <a:cubicBezTo>
                      <a:pt x="541" y="665"/>
                      <a:pt x="568" y="367"/>
                      <a:pt x="408" y="263"/>
                    </a:cubicBezTo>
                    <a:cubicBezTo>
                      <a:pt x="354" y="228"/>
                      <a:pt x="246" y="206"/>
                      <a:pt x="164" y="251"/>
                    </a:cubicBezTo>
                    <a:cubicBezTo>
                      <a:pt x="131" y="270"/>
                      <a:pt x="118" y="292"/>
                      <a:pt x="84" y="323"/>
                    </a:cubicBezTo>
                    <a:cubicBezTo>
                      <a:pt x="95" y="231"/>
                      <a:pt x="96" y="181"/>
                      <a:pt x="148" y="143"/>
                    </a:cubicBezTo>
                    <a:cubicBezTo>
                      <a:pt x="254" y="66"/>
                      <a:pt x="517" y="178"/>
                      <a:pt x="504" y="7"/>
                    </a:cubicBezTo>
                    <a:cubicBezTo>
                      <a:pt x="478" y="8"/>
                      <a:pt x="460" y="0"/>
                      <a:pt x="432" y="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3" name="Group 32">
              <a:extLst>
                <a:ext uri="{FF2B5EF4-FFF2-40B4-BE49-F238E27FC236}">
                  <a16:creationId xmlns:a16="http://schemas.microsoft.com/office/drawing/2014/main" id="{C5002045-1771-4D1D-8D2C-D7983CF551F5}"/>
                </a:ext>
              </a:extLst>
            </p:cNvPr>
            <p:cNvGrpSpPr/>
            <p:nvPr/>
          </p:nvGrpSpPr>
          <p:grpSpPr bwMode="black">
            <a:xfrm>
              <a:off x="7952417" y="5217856"/>
              <a:ext cx="661304" cy="239594"/>
              <a:chOff x="11218145" y="6191686"/>
              <a:chExt cx="663815" cy="248839"/>
            </a:xfrm>
            <a:grpFill/>
            <a:effectLst/>
          </p:grpSpPr>
          <p:sp>
            <p:nvSpPr>
              <p:cNvPr id="77" name="Freeform 18">
                <a:extLst>
                  <a:ext uri="{FF2B5EF4-FFF2-40B4-BE49-F238E27FC236}">
                    <a16:creationId xmlns:a16="http://schemas.microsoft.com/office/drawing/2014/main" id="{EF5A3D54-3224-4899-B980-C0EFA5EC4ADE}"/>
                  </a:ext>
                </a:extLst>
              </p:cNvPr>
              <p:cNvSpPr>
                <a:spLocks noEditPoints="1"/>
              </p:cNvSpPr>
              <p:nvPr/>
            </p:nvSpPr>
            <p:spPr bwMode="black">
              <a:xfrm>
                <a:off x="11218145" y="6205715"/>
                <a:ext cx="148048" cy="175369"/>
              </a:xfrm>
              <a:custGeom>
                <a:avLst/>
                <a:gdLst/>
                <a:ahLst/>
                <a:cxnLst>
                  <a:cxn ang="0">
                    <a:pos x="170" y="98"/>
                  </a:cxn>
                  <a:cxn ang="0">
                    <a:pos x="163" y="140"/>
                  </a:cxn>
                  <a:cxn ang="0">
                    <a:pos x="141"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1"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8" name="Freeform 19">
                <a:extLst>
                  <a:ext uri="{FF2B5EF4-FFF2-40B4-BE49-F238E27FC236}">
                    <a16:creationId xmlns:a16="http://schemas.microsoft.com/office/drawing/2014/main" id="{EF540056-8269-46B5-A3AC-2E93603C841E}"/>
                  </a:ext>
                </a:extLst>
              </p:cNvPr>
              <p:cNvSpPr>
                <a:spLocks noEditPoints="1"/>
              </p:cNvSpPr>
              <p:nvPr/>
            </p:nvSpPr>
            <p:spPr bwMode="black">
              <a:xfrm>
                <a:off x="11382068" y="6191686"/>
                <a:ext cx="114451" cy="192721"/>
              </a:xfrm>
              <a:custGeom>
                <a:avLst/>
                <a:gdLst/>
                <a:ahLst/>
                <a:cxnLst>
                  <a:cxn ang="0">
                    <a:pos x="33" y="155"/>
                  </a:cxn>
                  <a:cxn ang="0">
                    <a:pos x="45" y="185"/>
                  </a:cxn>
                  <a:cxn ang="0">
                    <a:pos x="76" y="195"/>
                  </a:cxn>
                  <a:cxn ang="0">
                    <a:pos x="100" y="191"/>
                  </a:cxn>
                  <a:cxn ang="0">
                    <a:pos x="119" y="181"/>
                  </a:cxn>
                  <a:cxn ang="0">
                    <a:pos x="119" y="209"/>
                  </a:cxn>
                  <a:cxn ang="0">
                    <a:pos x="112" y="213"/>
                  </a:cxn>
                  <a:cxn ang="0">
                    <a:pos x="100" y="216"/>
                  </a:cxn>
                  <a:cxn ang="0">
                    <a:pos x="86" y="219"/>
                  </a:cxn>
                  <a:cxn ang="0">
                    <a:pos x="68" y="221"/>
                  </a:cxn>
                  <a:cxn ang="0">
                    <a:pos x="40" y="216"/>
                  </a:cxn>
                  <a:cxn ang="0">
                    <a:pos x="18" y="202"/>
                  </a:cxn>
                  <a:cxn ang="0">
                    <a:pos x="4" y="178"/>
                  </a:cxn>
                  <a:cxn ang="0">
                    <a:pos x="0" y="147"/>
                  </a:cxn>
                  <a:cxn ang="0">
                    <a:pos x="6" y="112"/>
                  </a:cxn>
                  <a:cxn ang="0">
                    <a:pos x="22" y="88"/>
                  </a:cxn>
                  <a:cxn ang="0">
                    <a:pos x="44" y="74"/>
                  </a:cxn>
                  <a:cxn ang="0">
                    <a:pos x="68" y="70"/>
                  </a:cxn>
                  <a:cxn ang="0">
                    <a:pos x="95" y="75"/>
                  </a:cxn>
                  <a:cxn ang="0">
                    <a:pos x="115" y="89"/>
                  </a:cxn>
                  <a:cxn ang="0">
                    <a:pos x="127" y="111"/>
                  </a:cxn>
                  <a:cxn ang="0">
                    <a:pos x="131" y="139"/>
                  </a:cxn>
                  <a:cxn ang="0">
                    <a:pos x="131" y="155"/>
                  </a:cxn>
                  <a:cxn ang="0">
                    <a:pos x="33" y="155"/>
                  </a:cxn>
                  <a:cxn ang="0">
                    <a:pos x="83" y="46"/>
                  </a:cxn>
                  <a:cxn ang="0">
                    <a:pos x="55" y="46"/>
                  </a:cxn>
                  <a:cxn ang="0">
                    <a:pos x="24" y="0"/>
                  </a:cxn>
                  <a:cxn ang="0">
                    <a:pos x="46" y="0"/>
                  </a:cxn>
                  <a:cxn ang="0">
                    <a:pos x="69" y="30"/>
                  </a:cxn>
                  <a:cxn ang="0">
                    <a:pos x="92" y="0"/>
                  </a:cxn>
                  <a:cxn ang="0">
                    <a:pos x="114" y="0"/>
                  </a:cxn>
                  <a:cxn ang="0">
                    <a:pos x="83" y="46"/>
                  </a:cxn>
                  <a:cxn ang="0">
                    <a:pos x="97" y="116"/>
                  </a:cxn>
                  <a:cxn ang="0">
                    <a:pos x="91" y="105"/>
                  </a:cxn>
                  <a:cxn ang="0">
                    <a:pos x="82" y="98"/>
                  </a:cxn>
                  <a:cxn ang="0">
                    <a:pos x="68" y="95"/>
                  </a:cxn>
                  <a:cxn ang="0">
                    <a:pos x="56" y="98"/>
                  </a:cxn>
                  <a:cxn ang="0">
                    <a:pos x="45" y="105"/>
                  </a:cxn>
                  <a:cxn ang="0">
                    <a:pos x="37" y="116"/>
                  </a:cxn>
                  <a:cxn ang="0">
                    <a:pos x="33" y="130"/>
                  </a:cxn>
                  <a:cxn ang="0">
                    <a:pos x="98" y="130"/>
                  </a:cxn>
                  <a:cxn ang="0">
                    <a:pos x="97" y="116"/>
                  </a:cxn>
                </a:cxnLst>
                <a:rect l="0" t="0" r="r" b="b"/>
                <a:pathLst>
                  <a:path w="131" h="221">
                    <a:moveTo>
                      <a:pt x="33" y="155"/>
                    </a:moveTo>
                    <a:cubicBezTo>
                      <a:pt x="33" y="168"/>
                      <a:pt x="38" y="178"/>
                      <a:pt x="45" y="185"/>
                    </a:cubicBezTo>
                    <a:cubicBezTo>
                      <a:pt x="52" y="192"/>
                      <a:pt x="63" y="195"/>
                      <a:pt x="76" y="195"/>
                    </a:cubicBezTo>
                    <a:cubicBezTo>
                      <a:pt x="84" y="195"/>
                      <a:pt x="92" y="194"/>
                      <a:pt x="100" y="191"/>
                    </a:cubicBezTo>
                    <a:cubicBezTo>
                      <a:pt x="107" y="189"/>
                      <a:pt x="114" y="185"/>
                      <a:pt x="119" y="181"/>
                    </a:cubicBezTo>
                    <a:cubicBezTo>
                      <a:pt x="119" y="209"/>
                      <a:pt x="119" y="209"/>
                      <a:pt x="119" y="209"/>
                    </a:cubicBezTo>
                    <a:cubicBezTo>
                      <a:pt x="117" y="210"/>
                      <a:pt x="115" y="211"/>
                      <a:pt x="112" y="213"/>
                    </a:cubicBezTo>
                    <a:cubicBezTo>
                      <a:pt x="108" y="214"/>
                      <a:pt x="105" y="215"/>
                      <a:pt x="100" y="216"/>
                    </a:cubicBezTo>
                    <a:cubicBezTo>
                      <a:pt x="96" y="218"/>
                      <a:pt x="91" y="219"/>
                      <a:pt x="86" y="219"/>
                    </a:cubicBezTo>
                    <a:cubicBezTo>
                      <a:pt x="80" y="220"/>
                      <a:pt x="74" y="221"/>
                      <a:pt x="68" y="221"/>
                    </a:cubicBezTo>
                    <a:cubicBezTo>
                      <a:pt x="58" y="221"/>
                      <a:pt x="48" y="219"/>
                      <a:pt x="40" y="216"/>
                    </a:cubicBezTo>
                    <a:cubicBezTo>
                      <a:pt x="31" y="213"/>
                      <a:pt x="24" y="208"/>
                      <a:pt x="18" y="202"/>
                    </a:cubicBezTo>
                    <a:cubicBezTo>
                      <a:pt x="12" y="195"/>
                      <a:pt x="8" y="188"/>
                      <a:pt x="4" y="178"/>
                    </a:cubicBezTo>
                    <a:cubicBezTo>
                      <a:pt x="1" y="169"/>
                      <a:pt x="0" y="159"/>
                      <a:pt x="0" y="147"/>
                    </a:cubicBezTo>
                    <a:cubicBezTo>
                      <a:pt x="0" y="133"/>
                      <a:pt x="2" y="122"/>
                      <a:pt x="6" y="112"/>
                    </a:cubicBezTo>
                    <a:cubicBezTo>
                      <a:pt x="10" y="103"/>
                      <a:pt x="15" y="95"/>
                      <a:pt x="22" y="88"/>
                    </a:cubicBezTo>
                    <a:cubicBezTo>
                      <a:pt x="28" y="82"/>
                      <a:pt x="35" y="77"/>
                      <a:pt x="44" y="74"/>
                    </a:cubicBezTo>
                    <a:cubicBezTo>
                      <a:pt x="52" y="71"/>
                      <a:pt x="60" y="70"/>
                      <a:pt x="68" y="70"/>
                    </a:cubicBezTo>
                    <a:cubicBezTo>
                      <a:pt x="78" y="70"/>
                      <a:pt x="88" y="72"/>
                      <a:pt x="95" y="75"/>
                    </a:cubicBezTo>
                    <a:cubicBezTo>
                      <a:pt x="103" y="78"/>
                      <a:pt x="110" y="83"/>
                      <a:pt x="115" y="89"/>
                    </a:cubicBezTo>
                    <a:cubicBezTo>
                      <a:pt x="120" y="95"/>
                      <a:pt x="124" y="102"/>
                      <a:pt x="127" y="111"/>
                    </a:cubicBezTo>
                    <a:cubicBezTo>
                      <a:pt x="129" y="119"/>
                      <a:pt x="131" y="129"/>
                      <a:pt x="131" y="139"/>
                    </a:cubicBezTo>
                    <a:cubicBezTo>
                      <a:pt x="131" y="155"/>
                      <a:pt x="131" y="155"/>
                      <a:pt x="131" y="155"/>
                    </a:cubicBezTo>
                    <a:lnTo>
                      <a:pt x="33" y="155"/>
                    </a:lnTo>
                    <a:close/>
                    <a:moveTo>
                      <a:pt x="83" y="46"/>
                    </a:moveTo>
                    <a:cubicBezTo>
                      <a:pt x="55" y="46"/>
                      <a:pt x="55" y="46"/>
                      <a:pt x="55" y="46"/>
                    </a:cubicBezTo>
                    <a:cubicBezTo>
                      <a:pt x="24" y="0"/>
                      <a:pt x="24" y="0"/>
                      <a:pt x="24" y="0"/>
                    </a:cubicBezTo>
                    <a:cubicBezTo>
                      <a:pt x="46" y="0"/>
                      <a:pt x="46" y="0"/>
                      <a:pt x="46" y="0"/>
                    </a:cubicBezTo>
                    <a:cubicBezTo>
                      <a:pt x="69" y="30"/>
                      <a:pt x="69" y="30"/>
                      <a:pt x="69" y="30"/>
                    </a:cubicBezTo>
                    <a:cubicBezTo>
                      <a:pt x="92" y="0"/>
                      <a:pt x="92" y="0"/>
                      <a:pt x="92" y="0"/>
                    </a:cubicBezTo>
                    <a:cubicBezTo>
                      <a:pt x="114" y="0"/>
                      <a:pt x="114" y="0"/>
                      <a:pt x="114" y="0"/>
                    </a:cubicBezTo>
                    <a:lnTo>
                      <a:pt x="83" y="46"/>
                    </a:lnTo>
                    <a:close/>
                    <a:moveTo>
                      <a:pt x="97" y="116"/>
                    </a:moveTo>
                    <a:cubicBezTo>
                      <a:pt x="96" y="112"/>
                      <a:pt x="94" y="108"/>
                      <a:pt x="91" y="105"/>
                    </a:cubicBezTo>
                    <a:cubicBezTo>
                      <a:pt x="89" y="102"/>
                      <a:pt x="86" y="100"/>
                      <a:pt x="82" y="98"/>
                    </a:cubicBezTo>
                    <a:cubicBezTo>
                      <a:pt x="78" y="96"/>
                      <a:pt x="73" y="95"/>
                      <a:pt x="68" y="95"/>
                    </a:cubicBezTo>
                    <a:cubicBezTo>
                      <a:pt x="64" y="95"/>
                      <a:pt x="59" y="96"/>
                      <a:pt x="56" y="98"/>
                    </a:cubicBezTo>
                    <a:cubicBezTo>
                      <a:pt x="52" y="99"/>
                      <a:pt x="48" y="102"/>
                      <a:pt x="45" y="105"/>
                    </a:cubicBezTo>
                    <a:cubicBezTo>
                      <a:pt x="42" y="108"/>
                      <a:pt x="39" y="112"/>
                      <a:pt x="37" y="116"/>
                    </a:cubicBezTo>
                    <a:cubicBezTo>
                      <a:pt x="35" y="120"/>
                      <a:pt x="34" y="125"/>
                      <a:pt x="33" y="130"/>
                    </a:cubicBezTo>
                    <a:cubicBezTo>
                      <a:pt x="98" y="130"/>
                      <a:pt x="98" y="130"/>
                      <a:pt x="98" y="130"/>
                    </a:cubicBezTo>
                    <a:cubicBezTo>
                      <a:pt x="98" y="125"/>
                      <a:pt x="98" y="121"/>
                      <a:pt x="97" y="11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9" name="Freeform 20">
                <a:extLst>
                  <a:ext uri="{FF2B5EF4-FFF2-40B4-BE49-F238E27FC236}">
                    <a16:creationId xmlns:a16="http://schemas.microsoft.com/office/drawing/2014/main" id="{AF40F847-3C09-4586-B2CD-028720A168FA}"/>
                  </a:ext>
                </a:extLst>
              </p:cNvPr>
              <p:cNvSpPr>
                <a:spLocks/>
              </p:cNvSpPr>
              <p:nvPr/>
            </p:nvSpPr>
            <p:spPr bwMode="black">
              <a:xfrm>
                <a:off x="11518302" y="6195378"/>
                <a:ext cx="114820" cy="18570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0" name="Freeform 21">
                <a:extLst>
                  <a:ext uri="{FF2B5EF4-FFF2-40B4-BE49-F238E27FC236}">
                    <a16:creationId xmlns:a16="http://schemas.microsoft.com/office/drawing/2014/main" id="{70463586-788D-417E-854C-F599BEC6EF53}"/>
                  </a:ext>
                </a:extLst>
              </p:cNvPr>
              <p:cNvSpPr>
                <a:spLocks/>
              </p:cNvSpPr>
              <p:nvPr/>
            </p:nvSpPr>
            <p:spPr bwMode="black">
              <a:xfrm>
                <a:off x="11643828" y="6255557"/>
                <a:ext cx="111497" cy="128850"/>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1"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1" name="Freeform 22">
                <a:extLst>
                  <a:ext uri="{FF2B5EF4-FFF2-40B4-BE49-F238E27FC236}">
                    <a16:creationId xmlns:a16="http://schemas.microsoft.com/office/drawing/2014/main" id="{AFAB51AF-D718-443C-967A-AEFD2910001B}"/>
                  </a:ext>
                </a:extLst>
              </p:cNvPr>
              <p:cNvSpPr>
                <a:spLocks noEditPoints="1"/>
              </p:cNvSpPr>
              <p:nvPr/>
            </p:nvSpPr>
            <p:spPr bwMode="black">
              <a:xfrm>
                <a:off x="11749418" y="6194270"/>
                <a:ext cx="70517" cy="24625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2" name="Freeform 23">
                <a:extLst>
                  <a:ext uri="{FF2B5EF4-FFF2-40B4-BE49-F238E27FC236}">
                    <a16:creationId xmlns:a16="http://schemas.microsoft.com/office/drawing/2014/main" id="{04E28437-54ED-44DD-90CF-2690874F8EEC}"/>
                  </a:ext>
                </a:extLst>
              </p:cNvPr>
              <p:cNvSpPr>
                <a:spLocks noEditPoints="1"/>
              </p:cNvSpPr>
              <p:nvPr/>
            </p:nvSpPr>
            <p:spPr bwMode="black">
              <a:xfrm>
                <a:off x="11846886" y="6194270"/>
                <a:ext cx="35074" cy="186814"/>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4" name="Group 33">
              <a:extLst>
                <a:ext uri="{FF2B5EF4-FFF2-40B4-BE49-F238E27FC236}">
                  <a16:creationId xmlns:a16="http://schemas.microsoft.com/office/drawing/2014/main" id="{7D476059-AC55-4223-97B4-42865362FCCC}"/>
                </a:ext>
              </a:extLst>
            </p:cNvPr>
            <p:cNvGrpSpPr/>
            <p:nvPr/>
          </p:nvGrpSpPr>
          <p:grpSpPr bwMode="black">
            <a:xfrm>
              <a:off x="4812020" y="5206181"/>
              <a:ext cx="838328" cy="251295"/>
              <a:chOff x="1471737" y="6192453"/>
              <a:chExt cx="841520" cy="260991"/>
            </a:xfrm>
            <a:grpFill/>
            <a:effectLst/>
          </p:grpSpPr>
          <p:sp>
            <p:nvSpPr>
              <p:cNvPr id="70" name="Freeform 20">
                <a:extLst>
                  <a:ext uri="{FF2B5EF4-FFF2-40B4-BE49-F238E27FC236}">
                    <a16:creationId xmlns:a16="http://schemas.microsoft.com/office/drawing/2014/main" id="{2BB2D645-43A5-4000-A5B7-3667FC203018}"/>
                  </a:ext>
                </a:extLst>
              </p:cNvPr>
              <p:cNvSpPr>
                <a:spLocks noEditPoints="1"/>
              </p:cNvSpPr>
              <p:nvPr/>
            </p:nvSpPr>
            <p:spPr bwMode="black">
              <a:xfrm>
                <a:off x="1471737" y="6192453"/>
                <a:ext cx="132645" cy="207734"/>
              </a:xfrm>
              <a:custGeom>
                <a:avLst/>
                <a:gdLst/>
                <a:ahLst/>
                <a:cxnLst>
                  <a:cxn ang="0">
                    <a:pos x="170" y="163"/>
                  </a:cxn>
                  <a:cxn ang="0">
                    <a:pos x="162" y="205"/>
                  </a:cxn>
                  <a:cxn ang="0">
                    <a:pos x="140" y="238"/>
                  </a:cxn>
                  <a:cxn ang="0">
                    <a:pos x="105" y="259"/>
                  </a:cxn>
                  <a:cxn ang="0">
                    <a:pos x="60" y="266"/>
                  </a:cxn>
                  <a:cxn ang="0">
                    <a:pos x="0" y="266"/>
                  </a:cxn>
                  <a:cxn ang="0">
                    <a:pos x="0" y="65"/>
                  </a:cxn>
                  <a:cxn ang="0">
                    <a:pos x="62" y="65"/>
                  </a:cxn>
                  <a:cxn ang="0">
                    <a:pos x="143" y="90"/>
                  </a:cxn>
                  <a:cxn ang="0">
                    <a:pos x="170" y="163"/>
                  </a:cxn>
                  <a:cxn ang="0">
                    <a:pos x="84" y="46"/>
                  </a:cxn>
                  <a:cxn ang="0">
                    <a:pos x="56" y="46"/>
                  </a:cxn>
                  <a:cxn ang="0">
                    <a:pos x="25" y="0"/>
                  </a:cxn>
                  <a:cxn ang="0">
                    <a:pos x="46" y="0"/>
                  </a:cxn>
                  <a:cxn ang="0">
                    <a:pos x="70" y="30"/>
                  </a:cxn>
                  <a:cxn ang="0">
                    <a:pos x="92" y="0"/>
                  </a:cxn>
                  <a:cxn ang="0">
                    <a:pos x="114" y="0"/>
                  </a:cxn>
                  <a:cxn ang="0">
                    <a:pos x="84" y="46"/>
                  </a:cxn>
                  <a:cxn ang="0">
                    <a:pos x="134" y="164"/>
                  </a:cxn>
                  <a:cxn ang="0">
                    <a:pos x="129" y="134"/>
                  </a:cxn>
                  <a:cxn ang="0">
                    <a:pos x="115" y="112"/>
                  </a:cxn>
                  <a:cxn ang="0">
                    <a:pos x="92" y="98"/>
                  </a:cxn>
                  <a:cxn ang="0">
                    <a:pos x="60" y="94"/>
                  </a:cxn>
                  <a:cxn ang="0">
                    <a:pos x="33" y="94"/>
                  </a:cxn>
                  <a:cxn ang="0">
                    <a:pos x="33" y="237"/>
                  </a:cxn>
                  <a:cxn ang="0">
                    <a:pos x="60" y="237"/>
                  </a:cxn>
                  <a:cxn ang="0">
                    <a:pos x="92" y="232"/>
                  </a:cxn>
                  <a:cxn ang="0">
                    <a:pos x="115" y="217"/>
                  </a:cxn>
                  <a:cxn ang="0">
                    <a:pos x="129" y="194"/>
                  </a:cxn>
                  <a:cxn ang="0">
                    <a:pos x="134" y="164"/>
                  </a:cxn>
                </a:cxnLst>
                <a:rect l="0" t="0" r="r" b="b"/>
                <a:pathLst>
                  <a:path w="170" h="266">
                    <a:moveTo>
                      <a:pt x="170" y="163"/>
                    </a:moveTo>
                    <a:cubicBezTo>
                      <a:pt x="170" y="178"/>
                      <a:pt x="167" y="193"/>
                      <a:pt x="162" y="205"/>
                    </a:cubicBezTo>
                    <a:cubicBezTo>
                      <a:pt x="157" y="218"/>
                      <a:pt x="149" y="229"/>
                      <a:pt x="140" y="238"/>
                    </a:cubicBezTo>
                    <a:cubicBezTo>
                      <a:pt x="130" y="247"/>
                      <a:pt x="119" y="254"/>
                      <a:pt x="105" y="259"/>
                    </a:cubicBezTo>
                    <a:cubicBezTo>
                      <a:pt x="92" y="264"/>
                      <a:pt x="77" y="266"/>
                      <a:pt x="60" y="266"/>
                    </a:cubicBezTo>
                    <a:cubicBezTo>
                      <a:pt x="0" y="266"/>
                      <a:pt x="0" y="266"/>
                      <a:pt x="0" y="266"/>
                    </a:cubicBezTo>
                    <a:cubicBezTo>
                      <a:pt x="0" y="65"/>
                      <a:pt x="0" y="65"/>
                      <a:pt x="0" y="65"/>
                    </a:cubicBezTo>
                    <a:cubicBezTo>
                      <a:pt x="62" y="65"/>
                      <a:pt x="62" y="65"/>
                      <a:pt x="62" y="65"/>
                    </a:cubicBezTo>
                    <a:cubicBezTo>
                      <a:pt x="98" y="65"/>
                      <a:pt x="125" y="73"/>
                      <a:pt x="143" y="90"/>
                    </a:cubicBezTo>
                    <a:cubicBezTo>
                      <a:pt x="161" y="106"/>
                      <a:pt x="170" y="131"/>
                      <a:pt x="170" y="163"/>
                    </a:cubicBezTo>
                    <a:close/>
                    <a:moveTo>
                      <a:pt x="84" y="46"/>
                    </a:moveTo>
                    <a:cubicBezTo>
                      <a:pt x="56" y="46"/>
                      <a:pt x="56" y="46"/>
                      <a:pt x="56" y="46"/>
                    </a:cubicBezTo>
                    <a:cubicBezTo>
                      <a:pt x="25" y="0"/>
                      <a:pt x="25" y="0"/>
                      <a:pt x="25" y="0"/>
                    </a:cubicBezTo>
                    <a:cubicBezTo>
                      <a:pt x="46" y="0"/>
                      <a:pt x="46" y="0"/>
                      <a:pt x="46" y="0"/>
                    </a:cubicBezTo>
                    <a:cubicBezTo>
                      <a:pt x="70" y="30"/>
                      <a:pt x="70" y="30"/>
                      <a:pt x="70" y="30"/>
                    </a:cubicBezTo>
                    <a:cubicBezTo>
                      <a:pt x="92" y="0"/>
                      <a:pt x="92" y="0"/>
                      <a:pt x="92" y="0"/>
                    </a:cubicBezTo>
                    <a:cubicBezTo>
                      <a:pt x="114" y="0"/>
                      <a:pt x="114" y="0"/>
                      <a:pt x="114" y="0"/>
                    </a:cubicBezTo>
                    <a:lnTo>
                      <a:pt x="84" y="46"/>
                    </a:lnTo>
                    <a:close/>
                    <a:moveTo>
                      <a:pt x="134" y="164"/>
                    </a:moveTo>
                    <a:cubicBezTo>
                      <a:pt x="134" y="152"/>
                      <a:pt x="133" y="142"/>
                      <a:pt x="129" y="134"/>
                    </a:cubicBezTo>
                    <a:cubicBezTo>
                      <a:pt x="126" y="125"/>
                      <a:pt x="122" y="118"/>
                      <a:pt x="115" y="112"/>
                    </a:cubicBezTo>
                    <a:cubicBezTo>
                      <a:pt x="109" y="106"/>
                      <a:pt x="101" y="101"/>
                      <a:pt x="92" y="98"/>
                    </a:cubicBezTo>
                    <a:cubicBezTo>
                      <a:pt x="83" y="95"/>
                      <a:pt x="72" y="94"/>
                      <a:pt x="60" y="94"/>
                    </a:cubicBezTo>
                    <a:cubicBezTo>
                      <a:pt x="33" y="94"/>
                      <a:pt x="33" y="94"/>
                      <a:pt x="33" y="94"/>
                    </a:cubicBezTo>
                    <a:cubicBezTo>
                      <a:pt x="33" y="237"/>
                      <a:pt x="33" y="237"/>
                      <a:pt x="33" y="237"/>
                    </a:cubicBezTo>
                    <a:cubicBezTo>
                      <a:pt x="60" y="237"/>
                      <a:pt x="60" y="237"/>
                      <a:pt x="60" y="237"/>
                    </a:cubicBezTo>
                    <a:cubicBezTo>
                      <a:pt x="72" y="237"/>
                      <a:pt x="83" y="236"/>
                      <a:pt x="92" y="232"/>
                    </a:cubicBezTo>
                    <a:cubicBezTo>
                      <a:pt x="101" y="229"/>
                      <a:pt x="109" y="224"/>
                      <a:pt x="115" y="217"/>
                    </a:cubicBezTo>
                    <a:cubicBezTo>
                      <a:pt x="121" y="211"/>
                      <a:pt x="126" y="203"/>
                      <a:pt x="129" y="194"/>
                    </a:cubicBezTo>
                    <a:cubicBezTo>
                      <a:pt x="133" y="185"/>
                      <a:pt x="134" y="175"/>
                      <a:pt x="134" y="16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1" name="Freeform 21">
                <a:extLst>
                  <a:ext uri="{FF2B5EF4-FFF2-40B4-BE49-F238E27FC236}">
                    <a16:creationId xmlns:a16="http://schemas.microsoft.com/office/drawing/2014/main" id="{3F171050-3AD5-4D65-BD6D-432C2E46F929}"/>
                  </a:ext>
                </a:extLst>
              </p:cNvPr>
              <p:cNvSpPr>
                <a:spLocks noEditPoints="1"/>
              </p:cNvSpPr>
              <p:nvPr/>
            </p:nvSpPr>
            <p:spPr bwMode="black">
              <a:xfrm>
                <a:off x="1616291" y="6285404"/>
                <a:ext cx="94274" cy="117760"/>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2" name="Freeform 22">
                <a:extLst>
                  <a:ext uri="{FF2B5EF4-FFF2-40B4-BE49-F238E27FC236}">
                    <a16:creationId xmlns:a16="http://schemas.microsoft.com/office/drawing/2014/main" id="{37F383F0-AA9B-48DA-BC86-E99CAF67D442}"/>
                  </a:ext>
                </a:extLst>
              </p:cNvPr>
              <p:cNvSpPr>
                <a:spLocks/>
              </p:cNvSpPr>
              <p:nvPr/>
            </p:nvSpPr>
            <p:spPr bwMode="black">
              <a:xfrm>
                <a:off x="1735043" y="6233801"/>
                <a:ext cx="102875" cy="1663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3" name="Freeform 23">
                <a:extLst>
                  <a:ext uri="{FF2B5EF4-FFF2-40B4-BE49-F238E27FC236}">
                    <a16:creationId xmlns:a16="http://schemas.microsoft.com/office/drawing/2014/main" id="{401A47ED-830F-4979-A7F2-40E26E3E76E2}"/>
                  </a:ext>
                </a:extLst>
              </p:cNvPr>
              <p:cNvSpPr>
                <a:spLocks/>
              </p:cNvSpPr>
              <p:nvPr/>
            </p:nvSpPr>
            <p:spPr bwMode="black">
              <a:xfrm>
                <a:off x="1847510" y="6287720"/>
                <a:ext cx="99897" cy="115445"/>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4" name="Freeform 24">
                <a:extLst>
                  <a:ext uri="{FF2B5EF4-FFF2-40B4-BE49-F238E27FC236}">
                    <a16:creationId xmlns:a16="http://schemas.microsoft.com/office/drawing/2014/main" id="{D1F03DBB-CE57-4CEC-BC37-93F7538DB23A}"/>
                  </a:ext>
                </a:extLst>
              </p:cNvPr>
              <p:cNvSpPr>
                <a:spLocks noEditPoints="1"/>
              </p:cNvSpPr>
              <p:nvPr/>
            </p:nvSpPr>
            <p:spPr bwMode="black">
              <a:xfrm>
                <a:off x="1942115" y="6232809"/>
                <a:ext cx="63180" cy="22063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5" name="Freeform 25">
                <a:extLst>
                  <a:ext uri="{FF2B5EF4-FFF2-40B4-BE49-F238E27FC236}">
                    <a16:creationId xmlns:a16="http://schemas.microsoft.com/office/drawing/2014/main" id="{280D529B-F3DB-4479-9183-96C5795738C9}"/>
                  </a:ext>
                </a:extLst>
              </p:cNvPr>
              <p:cNvSpPr>
                <a:spLocks noEditPoints="1"/>
              </p:cNvSpPr>
              <p:nvPr/>
            </p:nvSpPr>
            <p:spPr bwMode="black">
              <a:xfrm>
                <a:off x="2024150" y="6285404"/>
                <a:ext cx="102213" cy="117760"/>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8"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8" y="144"/>
                      <a:pt x="105" y="145"/>
                      <a:pt x="100" y="146"/>
                    </a:cubicBezTo>
                    <a:cubicBezTo>
                      <a:pt x="96" y="148"/>
                      <a:pt x="91" y="149"/>
                      <a:pt x="86" y="149"/>
                    </a:cubicBezTo>
                    <a:cubicBezTo>
                      <a:pt x="80" y="150"/>
                      <a:pt x="74"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8" y="0"/>
                      <a:pt x="88" y="2"/>
                      <a:pt x="96" y="5"/>
                    </a:cubicBezTo>
                    <a:cubicBezTo>
                      <a:pt x="103" y="8"/>
                      <a:pt x="110" y="13"/>
                      <a:pt x="115" y="19"/>
                    </a:cubicBezTo>
                    <a:cubicBezTo>
                      <a:pt x="120" y="25"/>
                      <a:pt x="124" y="32"/>
                      <a:pt x="127" y="41"/>
                    </a:cubicBezTo>
                    <a:cubicBezTo>
                      <a:pt x="129"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59" y="26"/>
                      <a:pt x="56" y="28"/>
                    </a:cubicBezTo>
                    <a:cubicBezTo>
                      <a:pt x="52" y="29"/>
                      <a:pt x="48" y="32"/>
                      <a:pt x="45" y="35"/>
                    </a:cubicBezTo>
                    <a:cubicBezTo>
                      <a:pt x="42" y="38"/>
                      <a:pt x="39" y="42"/>
                      <a:pt x="37" y="46"/>
                    </a:cubicBezTo>
                    <a:cubicBezTo>
                      <a:pt x="35" y="50"/>
                      <a:pt x="34" y="55"/>
                      <a:pt x="33" y="60"/>
                    </a:cubicBezTo>
                    <a:cubicBezTo>
                      <a:pt x="98" y="60"/>
                      <a:pt x="98" y="60"/>
                      <a:pt x="98" y="60"/>
                    </a:cubicBezTo>
                    <a:cubicBezTo>
                      <a:pt x="98"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6" name="Freeform 26">
                <a:extLst>
                  <a:ext uri="{FF2B5EF4-FFF2-40B4-BE49-F238E27FC236}">
                    <a16:creationId xmlns:a16="http://schemas.microsoft.com/office/drawing/2014/main" id="{75E2C234-79CD-43C7-90BE-45D87D0E8816}"/>
                  </a:ext>
                </a:extLst>
              </p:cNvPr>
              <p:cNvSpPr>
                <a:spLocks/>
              </p:cNvSpPr>
              <p:nvPr/>
            </p:nvSpPr>
            <p:spPr bwMode="black">
              <a:xfrm>
                <a:off x="2145879" y="6285404"/>
                <a:ext cx="167378" cy="114783"/>
              </a:xfrm>
              <a:custGeom>
                <a:avLst/>
                <a:gdLst/>
                <a:ahLst/>
                <a:cxnLst>
                  <a:cxn ang="0">
                    <a:pos x="182" y="147"/>
                  </a:cxn>
                  <a:cxn ang="0">
                    <a:pos x="182" y="66"/>
                  </a:cxn>
                  <a:cxn ang="0">
                    <a:pos x="180" y="46"/>
                  </a:cxn>
                  <a:cxn ang="0">
                    <a:pos x="174" y="34"/>
                  </a:cxn>
                  <a:cxn ang="0">
                    <a:pos x="165" y="28"/>
                  </a:cxn>
                  <a:cxn ang="0">
                    <a:pos x="153" y="26"/>
                  </a:cxn>
                  <a:cxn ang="0">
                    <a:pos x="141" y="30"/>
                  </a:cxn>
                  <a:cxn ang="0">
                    <a:pos x="132" y="38"/>
                  </a:cxn>
                  <a:cxn ang="0">
                    <a:pos x="125" y="51"/>
                  </a:cxn>
                  <a:cxn ang="0">
                    <a:pos x="123" y="66"/>
                  </a:cxn>
                  <a:cxn ang="0">
                    <a:pos x="123" y="147"/>
                  </a:cxn>
                  <a:cxn ang="0">
                    <a:pos x="91" y="147"/>
                  </a:cxn>
                  <a:cxn ang="0">
                    <a:pos x="91" y="63"/>
                  </a:cxn>
                  <a:cxn ang="0">
                    <a:pos x="89" y="46"/>
                  </a:cxn>
                  <a:cxn ang="0">
                    <a:pos x="83" y="35"/>
                  </a:cxn>
                  <a:cxn ang="0">
                    <a:pos x="74" y="28"/>
                  </a:cxn>
                  <a:cxn ang="0">
                    <a:pos x="62" y="26"/>
                  </a:cxn>
                  <a:cxn ang="0">
                    <a:pos x="50" y="29"/>
                  </a:cxn>
                  <a:cxn ang="0">
                    <a:pos x="41" y="37"/>
                  </a:cxn>
                  <a:cxn ang="0">
                    <a:pos x="35"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7" y="37"/>
                      <a:pt x="174" y="34"/>
                    </a:cubicBezTo>
                    <a:cubicBezTo>
                      <a:pt x="172" y="31"/>
                      <a:pt x="169" y="29"/>
                      <a:pt x="165" y="28"/>
                    </a:cubicBezTo>
                    <a:cubicBezTo>
                      <a:pt x="162" y="27"/>
                      <a:pt x="158" y="26"/>
                      <a:pt x="153" y="26"/>
                    </a:cubicBezTo>
                    <a:cubicBezTo>
                      <a:pt x="149" y="26"/>
                      <a:pt x="145" y="27"/>
                      <a:pt x="141" y="30"/>
                    </a:cubicBezTo>
                    <a:cubicBezTo>
                      <a:pt x="137" y="32"/>
                      <a:pt x="134" y="35"/>
                      <a:pt x="132"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7" y="41"/>
                      <a:pt x="85" y="38"/>
                      <a:pt x="83" y="35"/>
                    </a:cubicBezTo>
                    <a:cubicBezTo>
                      <a:pt x="80" y="32"/>
                      <a:pt x="78" y="30"/>
                      <a:pt x="74" y="28"/>
                    </a:cubicBezTo>
                    <a:cubicBezTo>
                      <a:pt x="71" y="27"/>
                      <a:pt x="67" y="26"/>
                      <a:pt x="62" y="26"/>
                    </a:cubicBezTo>
                    <a:cubicBezTo>
                      <a:pt x="58" y="26"/>
                      <a:pt x="54" y="27"/>
                      <a:pt x="50" y="29"/>
                    </a:cubicBezTo>
                    <a:cubicBezTo>
                      <a:pt x="47" y="31"/>
                      <a:pt x="44" y="34"/>
                      <a:pt x="41" y="37"/>
                    </a:cubicBezTo>
                    <a:cubicBezTo>
                      <a:pt x="38" y="41"/>
                      <a:pt x="36" y="45"/>
                      <a:pt x="35"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60" y="2"/>
                      <a:pt x="68" y="0"/>
                      <a:pt x="78" y="0"/>
                    </a:cubicBezTo>
                    <a:cubicBezTo>
                      <a:pt x="83" y="0"/>
                      <a:pt x="88" y="1"/>
                      <a:pt x="92" y="2"/>
                    </a:cubicBezTo>
                    <a:cubicBezTo>
                      <a:pt x="96" y="3"/>
                      <a:pt x="100" y="5"/>
                      <a:pt x="104" y="7"/>
                    </a:cubicBezTo>
                    <a:cubicBezTo>
                      <a:pt x="107" y="10"/>
                      <a:pt x="110" y="13"/>
                      <a:pt x="113" y="16"/>
                    </a:cubicBezTo>
                    <a:cubicBezTo>
                      <a:pt x="116" y="20"/>
                      <a:pt x="118" y="24"/>
                      <a:pt x="119" y="28"/>
                    </a:cubicBezTo>
                    <a:cubicBezTo>
                      <a:pt x="125" y="18"/>
                      <a:pt x="132" y="11"/>
                      <a:pt x="140" y="7"/>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5" name="Group 34">
              <a:extLst>
                <a:ext uri="{FF2B5EF4-FFF2-40B4-BE49-F238E27FC236}">
                  <a16:creationId xmlns:a16="http://schemas.microsoft.com/office/drawing/2014/main" id="{67421FD2-5220-4C1D-94E8-C967ABD1F3A2}"/>
                </a:ext>
              </a:extLst>
            </p:cNvPr>
            <p:cNvGrpSpPr/>
            <p:nvPr/>
          </p:nvGrpSpPr>
          <p:grpSpPr bwMode="black">
            <a:xfrm>
              <a:off x="8172356" y="2514540"/>
              <a:ext cx="556544" cy="346672"/>
              <a:chOff x="2481885" y="4360116"/>
              <a:chExt cx="558662" cy="360056"/>
            </a:xfrm>
            <a:grpFill/>
            <a:effectLst/>
          </p:grpSpPr>
          <p:sp>
            <p:nvSpPr>
              <p:cNvPr id="63" name="Freeform 21">
                <a:extLst>
                  <a:ext uri="{FF2B5EF4-FFF2-40B4-BE49-F238E27FC236}">
                    <a16:creationId xmlns:a16="http://schemas.microsoft.com/office/drawing/2014/main" id="{18A2BCD3-9260-455E-BF57-6C70D6BC356E}"/>
                  </a:ext>
                </a:extLst>
              </p:cNvPr>
              <p:cNvSpPr>
                <a:spLocks/>
              </p:cNvSpPr>
              <p:nvPr/>
            </p:nvSpPr>
            <p:spPr bwMode="black">
              <a:xfrm>
                <a:off x="2481885" y="4360116"/>
                <a:ext cx="57060" cy="32954"/>
              </a:xfrm>
              <a:custGeom>
                <a:avLst/>
                <a:gdLst/>
                <a:ahLst/>
                <a:cxnLst>
                  <a:cxn ang="0">
                    <a:pos x="105" y="0"/>
                  </a:cxn>
                  <a:cxn ang="0">
                    <a:pos x="109" y="7"/>
                  </a:cxn>
                  <a:cxn ang="0">
                    <a:pos x="0" y="63"/>
                  </a:cxn>
                  <a:cxn ang="0">
                    <a:pos x="105" y="0"/>
                  </a:cxn>
                </a:cxnLst>
                <a:rect l="0" t="0" r="r" b="b"/>
                <a:pathLst>
                  <a:path w="109" h="63">
                    <a:moveTo>
                      <a:pt x="105" y="0"/>
                    </a:moveTo>
                    <a:cubicBezTo>
                      <a:pt x="109" y="3"/>
                      <a:pt x="107" y="0"/>
                      <a:pt x="109" y="7"/>
                    </a:cubicBezTo>
                    <a:cubicBezTo>
                      <a:pt x="86" y="35"/>
                      <a:pt x="38" y="52"/>
                      <a:pt x="0" y="63"/>
                    </a:cubicBezTo>
                    <a:cubicBezTo>
                      <a:pt x="7" y="20"/>
                      <a:pt x="73" y="19"/>
                      <a:pt x="105"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4" name="Freeform 22">
                <a:extLst>
                  <a:ext uri="{FF2B5EF4-FFF2-40B4-BE49-F238E27FC236}">
                    <a16:creationId xmlns:a16="http://schemas.microsoft.com/office/drawing/2014/main" id="{F4D0188B-1253-4A2C-A021-82367B6C297F}"/>
                  </a:ext>
                </a:extLst>
              </p:cNvPr>
              <p:cNvSpPr>
                <a:spLocks/>
              </p:cNvSpPr>
              <p:nvPr/>
            </p:nvSpPr>
            <p:spPr bwMode="black">
              <a:xfrm>
                <a:off x="2481885" y="4385108"/>
                <a:ext cx="57503" cy="34059"/>
              </a:xfrm>
              <a:custGeom>
                <a:avLst/>
                <a:gdLst/>
                <a:ahLst/>
                <a:cxnLst>
                  <a:cxn ang="0">
                    <a:pos x="105" y="0"/>
                  </a:cxn>
                  <a:cxn ang="0">
                    <a:pos x="107" y="13"/>
                  </a:cxn>
                  <a:cxn ang="0">
                    <a:pos x="0" y="65"/>
                  </a:cxn>
                  <a:cxn ang="0">
                    <a:pos x="105" y="0"/>
                  </a:cxn>
                </a:cxnLst>
                <a:rect l="0" t="0" r="r" b="b"/>
                <a:pathLst>
                  <a:path w="110" h="65">
                    <a:moveTo>
                      <a:pt x="105" y="0"/>
                    </a:moveTo>
                    <a:cubicBezTo>
                      <a:pt x="110" y="4"/>
                      <a:pt x="110" y="7"/>
                      <a:pt x="107" y="13"/>
                    </a:cubicBezTo>
                    <a:cubicBezTo>
                      <a:pt x="94" y="38"/>
                      <a:pt x="29" y="57"/>
                      <a:pt x="0" y="65"/>
                    </a:cubicBezTo>
                    <a:cubicBezTo>
                      <a:pt x="8" y="21"/>
                      <a:pt x="74" y="21"/>
                      <a:pt x="105"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5" name="Freeform 23">
                <a:extLst>
                  <a:ext uri="{FF2B5EF4-FFF2-40B4-BE49-F238E27FC236}">
                    <a16:creationId xmlns:a16="http://schemas.microsoft.com/office/drawing/2014/main" id="{09351C8D-42FE-41CC-A586-E1ACE07F2927}"/>
                  </a:ext>
                </a:extLst>
              </p:cNvPr>
              <p:cNvSpPr>
                <a:spLocks/>
              </p:cNvSpPr>
              <p:nvPr/>
            </p:nvSpPr>
            <p:spPr bwMode="black">
              <a:xfrm>
                <a:off x="2500684" y="4428013"/>
                <a:ext cx="38704" cy="210991"/>
              </a:xfrm>
              <a:custGeom>
                <a:avLst/>
                <a:gdLst/>
                <a:ahLst/>
                <a:cxnLst>
                  <a:cxn ang="0">
                    <a:pos x="29" y="0"/>
                  </a:cxn>
                  <a:cxn ang="0">
                    <a:pos x="42" y="94"/>
                  </a:cxn>
                  <a:cxn ang="0">
                    <a:pos x="62" y="334"/>
                  </a:cxn>
                  <a:cxn ang="0">
                    <a:pos x="33" y="403"/>
                  </a:cxn>
                  <a:cxn ang="0">
                    <a:pos x="25" y="402"/>
                  </a:cxn>
                  <a:cxn ang="0">
                    <a:pos x="14" y="167"/>
                  </a:cxn>
                  <a:cxn ang="0">
                    <a:pos x="0" y="58"/>
                  </a:cxn>
                  <a:cxn ang="0">
                    <a:pos x="29" y="0"/>
                  </a:cxn>
                </a:cxnLst>
                <a:rect l="0" t="0" r="r" b="b"/>
                <a:pathLst>
                  <a:path w="74" h="403">
                    <a:moveTo>
                      <a:pt x="29" y="0"/>
                    </a:moveTo>
                    <a:cubicBezTo>
                      <a:pt x="33" y="32"/>
                      <a:pt x="38" y="63"/>
                      <a:pt x="42" y="94"/>
                    </a:cubicBezTo>
                    <a:cubicBezTo>
                      <a:pt x="52" y="149"/>
                      <a:pt x="74" y="272"/>
                      <a:pt x="62" y="334"/>
                    </a:cubicBezTo>
                    <a:cubicBezTo>
                      <a:pt x="56" y="362"/>
                      <a:pt x="41" y="380"/>
                      <a:pt x="33" y="403"/>
                    </a:cubicBezTo>
                    <a:cubicBezTo>
                      <a:pt x="30" y="403"/>
                      <a:pt x="28" y="402"/>
                      <a:pt x="25" y="402"/>
                    </a:cubicBezTo>
                    <a:cubicBezTo>
                      <a:pt x="29" y="321"/>
                      <a:pt x="26" y="241"/>
                      <a:pt x="14" y="167"/>
                    </a:cubicBezTo>
                    <a:cubicBezTo>
                      <a:pt x="9" y="131"/>
                      <a:pt x="5" y="94"/>
                      <a:pt x="0" y="58"/>
                    </a:cubicBezTo>
                    <a:cubicBezTo>
                      <a:pt x="10" y="39"/>
                      <a:pt x="19" y="19"/>
                      <a:pt x="29"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6" name="Freeform 24">
                <a:extLst>
                  <a:ext uri="{FF2B5EF4-FFF2-40B4-BE49-F238E27FC236}">
                    <a16:creationId xmlns:a16="http://schemas.microsoft.com/office/drawing/2014/main" id="{720FDB7C-7992-4457-B0B3-8F50C4E942DB}"/>
                  </a:ext>
                </a:extLst>
              </p:cNvPr>
              <p:cNvSpPr>
                <a:spLocks/>
              </p:cNvSpPr>
              <p:nvPr/>
            </p:nvSpPr>
            <p:spPr bwMode="black">
              <a:xfrm>
                <a:off x="2559956" y="4430225"/>
                <a:ext cx="480591" cy="289947"/>
              </a:xfrm>
              <a:custGeom>
                <a:avLst/>
                <a:gdLst/>
                <a:ahLst/>
                <a:cxnLst>
                  <a:cxn ang="0">
                    <a:pos x="912" y="390"/>
                  </a:cxn>
                  <a:cxn ang="0">
                    <a:pos x="824" y="369"/>
                  </a:cxn>
                  <a:cxn ang="0">
                    <a:pos x="670" y="371"/>
                  </a:cxn>
                  <a:cxn ang="0">
                    <a:pos x="298" y="390"/>
                  </a:cxn>
                  <a:cxn ang="0">
                    <a:pos x="156" y="545"/>
                  </a:cxn>
                  <a:cxn ang="0">
                    <a:pos x="52" y="526"/>
                  </a:cxn>
                  <a:cxn ang="0">
                    <a:pos x="0" y="505"/>
                  </a:cxn>
                  <a:cxn ang="0">
                    <a:pos x="4" y="493"/>
                  </a:cxn>
                  <a:cxn ang="0">
                    <a:pos x="275" y="369"/>
                  </a:cxn>
                  <a:cxn ang="0">
                    <a:pos x="227" y="252"/>
                  </a:cxn>
                  <a:cxn ang="0">
                    <a:pos x="246" y="202"/>
                  </a:cxn>
                  <a:cxn ang="0">
                    <a:pos x="258" y="211"/>
                  </a:cxn>
                  <a:cxn ang="0">
                    <a:pos x="298" y="334"/>
                  </a:cxn>
                  <a:cxn ang="0">
                    <a:pos x="523" y="334"/>
                  </a:cxn>
                  <a:cxn ang="0">
                    <a:pos x="521" y="328"/>
                  </a:cxn>
                  <a:cxn ang="0">
                    <a:pos x="390" y="221"/>
                  </a:cxn>
                  <a:cxn ang="0">
                    <a:pos x="377" y="225"/>
                  </a:cxn>
                  <a:cxn ang="0">
                    <a:pos x="325" y="181"/>
                  </a:cxn>
                  <a:cxn ang="0">
                    <a:pos x="528" y="0"/>
                  </a:cxn>
                  <a:cxn ang="0">
                    <a:pos x="528" y="56"/>
                  </a:cxn>
                  <a:cxn ang="0">
                    <a:pos x="365" y="121"/>
                  </a:cxn>
                  <a:cxn ang="0">
                    <a:pos x="430" y="181"/>
                  </a:cxn>
                  <a:cxn ang="0">
                    <a:pos x="530" y="284"/>
                  </a:cxn>
                  <a:cxn ang="0">
                    <a:pos x="561" y="334"/>
                  </a:cxn>
                  <a:cxn ang="0">
                    <a:pos x="663" y="242"/>
                  </a:cxn>
                  <a:cxn ang="0">
                    <a:pos x="667" y="244"/>
                  </a:cxn>
                  <a:cxn ang="0">
                    <a:pos x="757" y="334"/>
                  </a:cxn>
                  <a:cxn ang="0">
                    <a:pos x="797" y="328"/>
                  </a:cxn>
                  <a:cxn ang="0">
                    <a:pos x="816" y="242"/>
                  </a:cxn>
                  <a:cxn ang="0">
                    <a:pos x="818" y="246"/>
                  </a:cxn>
                  <a:cxn ang="0">
                    <a:pos x="885" y="332"/>
                  </a:cxn>
                  <a:cxn ang="0">
                    <a:pos x="866" y="257"/>
                  </a:cxn>
                  <a:cxn ang="0">
                    <a:pos x="887" y="221"/>
                  </a:cxn>
                  <a:cxn ang="0">
                    <a:pos x="889" y="221"/>
                  </a:cxn>
                  <a:cxn ang="0">
                    <a:pos x="907" y="254"/>
                  </a:cxn>
                  <a:cxn ang="0">
                    <a:pos x="912" y="390"/>
                  </a:cxn>
                </a:cxnLst>
                <a:rect l="0" t="0" r="r" b="b"/>
                <a:pathLst>
                  <a:path w="919" h="554">
                    <a:moveTo>
                      <a:pt x="912" y="390"/>
                    </a:moveTo>
                    <a:cubicBezTo>
                      <a:pt x="878" y="390"/>
                      <a:pt x="837" y="390"/>
                      <a:pt x="824" y="369"/>
                    </a:cubicBezTo>
                    <a:cubicBezTo>
                      <a:pt x="794" y="405"/>
                      <a:pt x="705" y="389"/>
                      <a:pt x="670" y="371"/>
                    </a:cubicBezTo>
                    <a:cubicBezTo>
                      <a:pt x="608" y="410"/>
                      <a:pt x="398" y="390"/>
                      <a:pt x="298" y="390"/>
                    </a:cubicBezTo>
                    <a:cubicBezTo>
                      <a:pt x="298" y="458"/>
                      <a:pt x="212" y="533"/>
                      <a:pt x="156" y="545"/>
                    </a:cubicBezTo>
                    <a:cubicBezTo>
                      <a:pt x="116" y="554"/>
                      <a:pt x="78" y="536"/>
                      <a:pt x="52" y="526"/>
                    </a:cubicBezTo>
                    <a:cubicBezTo>
                      <a:pt x="35" y="519"/>
                      <a:pt x="18" y="512"/>
                      <a:pt x="0" y="505"/>
                    </a:cubicBezTo>
                    <a:cubicBezTo>
                      <a:pt x="2" y="501"/>
                      <a:pt x="3" y="497"/>
                      <a:pt x="4" y="493"/>
                    </a:cubicBezTo>
                    <a:cubicBezTo>
                      <a:pt x="124" y="533"/>
                      <a:pt x="253" y="464"/>
                      <a:pt x="275" y="369"/>
                    </a:cubicBezTo>
                    <a:cubicBezTo>
                      <a:pt x="287" y="315"/>
                      <a:pt x="246" y="277"/>
                      <a:pt x="227" y="252"/>
                    </a:cubicBezTo>
                    <a:cubicBezTo>
                      <a:pt x="233" y="235"/>
                      <a:pt x="240" y="218"/>
                      <a:pt x="246" y="202"/>
                    </a:cubicBezTo>
                    <a:cubicBezTo>
                      <a:pt x="250" y="205"/>
                      <a:pt x="254" y="208"/>
                      <a:pt x="258" y="211"/>
                    </a:cubicBezTo>
                    <a:cubicBezTo>
                      <a:pt x="277" y="251"/>
                      <a:pt x="298" y="267"/>
                      <a:pt x="298" y="334"/>
                    </a:cubicBezTo>
                    <a:cubicBezTo>
                      <a:pt x="373" y="334"/>
                      <a:pt x="448" y="334"/>
                      <a:pt x="523" y="334"/>
                    </a:cubicBezTo>
                    <a:cubicBezTo>
                      <a:pt x="522" y="332"/>
                      <a:pt x="521" y="330"/>
                      <a:pt x="521" y="328"/>
                    </a:cubicBezTo>
                    <a:cubicBezTo>
                      <a:pt x="480" y="293"/>
                      <a:pt x="449" y="237"/>
                      <a:pt x="390" y="221"/>
                    </a:cubicBezTo>
                    <a:cubicBezTo>
                      <a:pt x="384" y="229"/>
                      <a:pt x="384" y="231"/>
                      <a:pt x="377" y="225"/>
                    </a:cubicBezTo>
                    <a:cubicBezTo>
                      <a:pt x="356" y="216"/>
                      <a:pt x="339" y="196"/>
                      <a:pt x="325" y="181"/>
                    </a:cubicBezTo>
                    <a:cubicBezTo>
                      <a:pt x="324" y="59"/>
                      <a:pt x="436" y="25"/>
                      <a:pt x="528" y="0"/>
                    </a:cubicBezTo>
                    <a:cubicBezTo>
                      <a:pt x="528" y="19"/>
                      <a:pt x="528" y="37"/>
                      <a:pt x="528" y="56"/>
                    </a:cubicBezTo>
                    <a:cubicBezTo>
                      <a:pt x="488" y="65"/>
                      <a:pt x="387" y="95"/>
                      <a:pt x="365" y="121"/>
                    </a:cubicBezTo>
                    <a:cubicBezTo>
                      <a:pt x="371" y="148"/>
                      <a:pt x="411" y="166"/>
                      <a:pt x="430" y="181"/>
                    </a:cubicBezTo>
                    <a:cubicBezTo>
                      <a:pt x="467" y="209"/>
                      <a:pt x="503" y="246"/>
                      <a:pt x="530" y="284"/>
                    </a:cubicBezTo>
                    <a:cubicBezTo>
                      <a:pt x="540" y="301"/>
                      <a:pt x="551" y="318"/>
                      <a:pt x="561" y="334"/>
                    </a:cubicBezTo>
                    <a:cubicBezTo>
                      <a:pt x="684" y="337"/>
                      <a:pt x="635" y="316"/>
                      <a:pt x="663" y="242"/>
                    </a:cubicBezTo>
                    <a:cubicBezTo>
                      <a:pt x="664" y="243"/>
                      <a:pt x="665" y="243"/>
                      <a:pt x="667" y="244"/>
                    </a:cubicBezTo>
                    <a:cubicBezTo>
                      <a:pt x="674" y="294"/>
                      <a:pt x="696" y="334"/>
                      <a:pt x="757" y="334"/>
                    </a:cubicBezTo>
                    <a:cubicBezTo>
                      <a:pt x="772" y="334"/>
                      <a:pt x="788" y="335"/>
                      <a:pt x="797" y="328"/>
                    </a:cubicBezTo>
                    <a:cubicBezTo>
                      <a:pt x="814" y="317"/>
                      <a:pt x="809" y="263"/>
                      <a:pt x="816" y="242"/>
                    </a:cubicBezTo>
                    <a:cubicBezTo>
                      <a:pt x="817" y="243"/>
                      <a:pt x="818" y="245"/>
                      <a:pt x="818" y="246"/>
                    </a:cubicBezTo>
                    <a:cubicBezTo>
                      <a:pt x="831" y="274"/>
                      <a:pt x="834" y="354"/>
                      <a:pt x="885" y="332"/>
                    </a:cubicBezTo>
                    <a:cubicBezTo>
                      <a:pt x="914" y="318"/>
                      <a:pt x="877" y="266"/>
                      <a:pt x="866" y="257"/>
                    </a:cubicBezTo>
                    <a:cubicBezTo>
                      <a:pt x="873" y="245"/>
                      <a:pt x="880" y="233"/>
                      <a:pt x="887" y="221"/>
                    </a:cubicBezTo>
                    <a:cubicBezTo>
                      <a:pt x="888" y="221"/>
                      <a:pt x="889" y="221"/>
                      <a:pt x="889" y="221"/>
                    </a:cubicBezTo>
                    <a:cubicBezTo>
                      <a:pt x="895" y="232"/>
                      <a:pt x="901" y="243"/>
                      <a:pt x="907" y="254"/>
                    </a:cubicBezTo>
                    <a:cubicBezTo>
                      <a:pt x="919" y="288"/>
                      <a:pt x="912" y="346"/>
                      <a:pt x="912" y="39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7" name="Freeform 25">
                <a:extLst>
                  <a:ext uri="{FF2B5EF4-FFF2-40B4-BE49-F238E27FC236}">
                    <a16:creationId xmlns:a16="http://schemas.microsoft.com/office/drawing/2014/main" id="{C89291DA-8DDD-400C-BF04-A66854127075}"/>
                  </a:ext>
                </a:extLst>
              </p:cNvPr>
              <p:cNvSpPr>
                <a:spLocks/>
              </p:cNvSpPr>
              <p:nvPr/>
            </p:nvSpPr>
            <p:spPr bwMode="black">
              <a:xfrm>
                <a:off x="2949648" y="4436418"/>
                <a:ext cx="39146" cy="38262"/>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7" y="41"/>
                      <a:pt x="59" y="57"/>
                      <a:pt x="50" y="73"/>
                    </a:cubicBezTo>
                    <a:cubicBezTo>
                      <a:pt x="34" y="64"/>
                      <a:pt x="17"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8" name="Freeform 26">
                <a:extLst>
                  <a:ext uri="{FF2B5EF4-FFF2-40B4-BE49-F238E27FC236}">
                    <a16:creationId xmlns:a16="http://schemas.microsoft.com/office/drawing/2014/main" id="{63B53069-EB1D-43AC-9D9E-2A6AAC3E868E}"/>
                  </a:ext>
                </a:extLst>
              </p:cNvPr>
              <p:cNvSpPr>
                <a:spLocks/>
              </p:cNvSpPr>
              <p:nvPr/>
            </p:nvSpPr>
            <p:spPr bwMode="black">
              <a:xfrm>
                <a:off x="2981938" y="4466275"/>
                <a:ext cx="39367" cy="38262"/>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6" y="41"/>
                      <a:pt x="58" y="57"/>
                      <a:pt x="50"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9" name="Freeform 27">
                <a:extLst>
                  <a:ext uri="{FF2B5EF4-FFF2-40B4-BE49-F238E27FC236}">
                    <a16:creationId xmlns:a16="http://schemas.microsoft.com/office/drawing/2014/main" id="{48FA19E5-AE65-4A47-A2FC-7C02C85DBD35}"/>
                  </a:ext>
                </a:extLst>
              </p:cNvPr>
              <p:cNvSpPr>
                <a:spLocks/>
              </p:cNvSpPr>
              <p:nvPr/>
            </p:nvSpPr>
            <p:spPr bwMode="black">
              <a:xfrm>
                <a:off x="2943898" y="4481535"/>
                <a:ext cx="39146" cy="3804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6" name="Group 35">
              <a:extLst>
                <a:ext uri="{FF2B5EF4-FFF2-40B4-BE49-F238E27FC236}">
                  <a16:creationId xmlns:a16="http://schemas.microsoft.com/office/drawing/2014/main" id="{03225E8A-C962-4379-A15F-B8815C21F2B7}"/>
                </a:ext>
              </a:extLst>
            </p:cNvPr>
            <p:cNvGrpSpPr/>
            <p:nvPr/>
          </p:nvGrpSpPr>
          <p:grpSpPr bwMode="black">
            <a:xfrm>
              <a:off x="9182440" y="2598431"/>
              <a:ext cx="647371" cy="179015"/>
              <a:chOff x="6791943" y="4414224"/>
              <a:chExt cx="649833" cy="185924"/>
            </a:xfrm>
            <a:grpFill/>
            <a:effectLst/>
          </p:grpSpPr>
          <p:sp>
            <p:nvSpPr>
              <p:cNvPr id="57" name="Freeform 22">
                <a:extLst>
                  <a:ext uri="{FF2B5EF4-FFF2-40B4-BE49-F238E27FC236}">
                    <a16:creationId xmlns:a16="http://schemas.microsoft.com/office/drawing/2014/main" id="{DC11E77B-6608-40FB-A07D-040527FCD3BD}"/>
                  </a:ext>
                </a:extLst>
              </p:cNvPr>
              <p:cNvSpPr>
                <a:spLocks/>
              </p:cNvSpPr>
              <p:nvPr/>
            </p:nvSpPr>
            <p:spPr bwMode="black">
              <a:xfrm>
                <a:off x="6791943" y="4422166"/>
                <a:ext cx="145129" cy="177982"/>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7" y="0"/>
                  </a:cxn>
                  <a:cxn ang="0">
                    <a:pos x="126" y="1"/>
                  </a:cxn>
                  <a:cxn ang="0">
                    <a:pos x="142" y="4"/>
                  </a:cxn>
                  <a:cxn ang="0">
                    <a:pos x="155" y="7"/>
                  </a:cxn>
                  <a:cxn ang="0">
                    <a:pos x="164" y="11"/>
                  </a:cxn>
                  <a:cxn ang="0">
                    <a:pos x="164" y="45"/>
                  </a:cxn>
                  <a:cxn ang="0">
                    <a:pos x="153" y="39"/>
                  </a:cxn>
                  <a:cxn ang="0">
                    <a:pos x="139" y="34"/>
                  </a:cxn>
                  <a:cxn ang="0">
                    <a:pos x="123" y="31"/>
                  </a:cxn>
                  <a:cxn ang="0">
                    <a:pos x="105" y="29"/>
                  </a:cxn>
                  <a:cxn ang="0">
                    <a:pos x="78" y="35"/>
                  </a:cxn>
                  <a:cxn ang="0">
                    <a:pos x="56" y="50"/>
                  </a:cxn>
                  <a:cxn ang="0">
                    <a:pos x="41" y="73"/>
                  </a:cxn>
                  <a:cxn ang="0">
                    <a:pos x="35" y="105"/>
                  </a:cxn>
                  <a:cxn ang="0">
                    <a:pos x="40" y="138"/>
                  </a:cxn>
                  <a:cxn ang="0">
                    <a:pos x="54"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7" y="2"/>
                      <a:pt x="97" y="0"/>
                      <a:pt x="107"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5" y="29"/>
                    </a:cubicBezTo>
                    <a:cubicBezTo>
                      <a:pt x="96" y="29"/>
                      <a:pt x="87" y="31"/>
                      <a:pt x="78" y="35"/>
                    </a:cubicBezTo>
                    <a:cubicBezTo>
                      <a:pt x="69" y="38"/>
                      <a:pt x="62" y="43"/>
                      <a:pt x="56" y="50"/>
                    </a:cubicBezTo>
                    <a:cubicBezTo>
                      <a:pt x="49" y="56"/>
                      <a:pt x="44" y="64"/>
                      <a:pt x="41" y="73"/>
                    </a:cubicBezTo>
                    <a:cubicBezTo>
                      <a:pt x="37" y="83"/>
                      <a:pt x="35" y="93"/>
                      <a:pt x="35" y="105"/>
                    </a:cubicBezTo>
                    <a:cubicBezTo>
                      <a:pt x="35" y="118"/>
                      <a:pt x="37" y="129"/>
                      <a:pt x="40" y="138"/>
                    </a:cubicBezTo>
                    <a:cubicBezTo>
                      <a:pt x="44" y="148"/>
                      <a:pt x="48" y="155"/>
                      <a:pt x="54" y="161"/>
                    </a:cubicBezTo>
                    <a:cubicBezTo>
                      <a:pt x="60"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8" name="Freeform 23">
                <a:extLst>
                  <a:ext uri="{FF2B5EF4-FFF2-40B4-BE49-F238E27FC236}">
                    <a16:creationId xmlns:a16="http://schemas.microsoft.com/office/drawing/2014/main" id="{7396CE59-FEA4-40D3-9529-F72FF055D7DA}"/>
                  </a:ext>
                </a:extLst>
              </p:cNvPr>
              <p:cNvSpPr>
                <a:spLocks/>
              </p:cNvSpPr>
              <p:nvPr/>
            </p:nvSpPr>
            <p:spPr bwMode="black">
              <a:xfrm>
                <a:off x="6967037" y="4472348"/>
                <a:ext cx="70760" cy="124551"/>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9" name="Freeform 24">
                <a:extLst>
                  <a:ext uri="{FF2B5EF4-FFF2-40B4-BE49-F238E27FC236}">
                    <a16:creationId xmlns:a16="http://schemas.microsoft.com/office/drawing/2014/main" id="{96D338F6-BE44-402A-9C67-0B4BD5EAD966}"/>
                  </a:ext>
                </a:extLst>
              </p:cNvPr>
              <p:cNvSpPr>
                <a:spLocks noEditPoints="1"/>
              </p:cNvSpPr>
              <p:nvPr/>
            </p:nvSpPr>
            <p:spPr bwMode="black">
              <a:xfrm>
                <a:off x="7042129" y="4471626"/>
                <a:ext cx="102890" cy="128522"/>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0" name="Freeform 25">
                <a:extLst>
                  <a:ext uri="{FF2B5EF4-FFF2-40B4-BE49-F238E27FC236}">
                    <a16:creationId xmlns:a16="http://schemas.microsoft.com/office/drawing/2014/main" id="{A85FD8BD-E61A-4B49-A29E-514512726CBF}"/>
                  </a:ext>
                </a:extLst>
              </p:cNvPr>
              <p:cNvSpPr>
                <a:spLocks/>
              </p:cNvSpPr>
              <p:nvPr/>
            </p:nvSpPr>
            <p:spPr bwMode="black">
              <a:xfrm>
                <a:off x="7155489" y="4474153"/>
                <a:ext cx="104695" cy="122746"/>
              </a:xfrm>
              <a:custGeom>
                <a:avLst/>
                <a:gdLst/>
                <a:ahLst/>
                <a:cxnLst>
                  <a:cxn ang="0">
                    <a:pos x="108" y="279"/>
                  </a:cxn>
                  <a:cxn ang="0">
                    <a:pos x="290" y="279"/>
                  </a:cxn>
                  <a:cxn ang="0">
                    <a:pos x="290" y="340"/>
                  </a:cxn>
                  <a:cxn ang="0">
                    <a:pos x="0" y="340"/>
                  </a:cxn>
                  <a:cxn ang="0">
                    <a:pos x="0" y="314"/>
                  </a:cxn>
                  <a:cxn ang="0">
                    <a:pos x="184" y="61"/>
                  </a:cxn>
                  <a:cxn ang="0">
                    <a:pos x="19" y="61"/>
                  </a:cxn>
                  <a:cxn ang="0">
                    <a:pos x="19" y="0"/>
                  </a:cxn>
                  <a:cxn ang="0">
                    <a:pos x="290" y="0"/>
                  </a:cxn>
                  <a:cxn ang="0">
                    <a:pos x="290" y="30"/>
                  </a:cxn>
                  <a:cxn ang="0">
                    <a:pos x="108" y="279"/>
                  </a:cxn>
                </a:cxnLst>
                <a:rect l="0" t="0" r="r" b="b"/>
                <a:pathLst>
                  <a:path w="290" h="340">
                    <a:moveTo>
                      <a:pt x="108" y="279"/>
                    </a:moveTo>
                    <a:lnTo>
                      <a:pt x="290" y="279"/>
                    </a:lnTo>
                    <a:lnTo>
                      <a:pt x="290" y="340"/>
                    </a:lnTo>
                    <a:lnTo>
                      <a:pt x="0" y="340"/>
                    </a:lnTo>
                    <a:lnTo>
                      <a:pt x="0" y="314"/>
                    </a:lnTo>
                    <a:lnTo>
                      <a:pt x="184" y="61"/>
                    </a:lnTo>
                    <a:lnTo>
                      <a:pt x="19" y="61"/>
                    </a:lnTo>
                    <a:lnTo>
                      <a:pt x="19" y="0"/>
                    </a:lnTo>
                    <a:lnTo>
                      <a:pt x="290" y="0"/>
                    </a:lnTo>
                    <a:lnTo>
                      <a:pt x="290" y="30"/>
                    </a:lnTo>
                    <a:lnTo>
                      <a:pt x="108" y="27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1" name="Freeform 26">
                <a:extLst>
                  <a:ext uri="{FF2B5EF4-FFF2-40B4-BE49-F238E27FC236}">
                    <a16:creationId xmlns:a16="http://schemas.microsoft.com/office/drawing/2014/main" id="{4C4E66BA-97C9-4283-B3F5-7C833A5EA8A9}"/>
                  </a:ext>
                </a:extLst>
              </p:cNvPr>
              <p:cNvSpPr>
                <a:spLocks noEditPoints="1"/>
              </p:cNvSpPr>
              <p:nvPr/>
            </p:nvSpPr>
            <p:spPr bwMode="black">
              <a:xfrm>
                <a:off x="7275708" y="4414224"/>
                <a:ext cx="33936" cy="182675"/>
              </a:xfrm>
              <a:custGeom>
                <a:avLst/>
                <a:gdLst/>
                <a:ahLst/>
                <a:cxnLst>
                  <a:cxn ang="0">
                    <a:pos x="40" y="20"/>
                  </a:cxn>
                  <a:cxn ang="0">
                    <a:pos x="39"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9" y="12"/>
                  </a:cxn>
                  <a:cxn ang="0">
                    <a:pos x="40" y="20"/>
                  </a:cxn>
                  <a:cxn ang="0">
                    <a:pos x="4" y="214"/>
                  </a:cxn>
                  <a:cxn ang="0">
                    <a:pos x="4" y="70"/>
                  </a:cxn>
                  <a:cxn ang="0">
                    <a:pos x="36" y="70"/>
                  </a:cxn>
                  <a:cxn ang="0">
                    <a:pos x="36" y="214"/>
                  </a:cxn>
                  <a:cxn ang="0">
                    <a:pos x="4" y="214"/>
                  </a:cxn>
                </a:cxnLst>
                <a:rect l="0" t="0" r="r" b="b"/>
                <a:pathLst>
                  <a:path w="40" h="214">
                    <a:moveTo>
                      <a:pt x="40" y="20"/>
                    </a:moveTo>
                    <a:cubicBezTo>
                      <a:pt x="40" y="22"/>
                      <a:pt x="40" y="24"/>
                      <a:pt x="39" y="27"/>
                    </a:cubicBezTo>
                    <a:cubicBezTo>
                      <a:pt x="38" y="29"/>
                      <a:pt x="36" y="31"/>
                      <a:pt x="34" y="33"/>
                    </a:cubicBezTo>
                    <a:cubicBezTo>
                      <a:pt x="33" y="34"/>
                      <a:pt x="31"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6" y="1"/>
                      <a:pt x="28" y="2"/>
                    </a:cubicBezTo>
                    <a:cubicBezTo>
                      <a:pt x="30" y="3"/>
                      <a:pt x="33" y="4"/>
                      <a:pt x="34" y="6"/>
                    </a:cubicBezTo>
                    <a:cubicBezTo>
                      <a:pt x="36" y="8"/>
                      <a:pt x="38" y="10"/>
                      <a:pt x="39" y="12"/>
                    </a:cubicBezTo>
                    <a:cubicBezTo>
                      <a:pt x="40" y="14"/>
                      <a:pt x="40" y="17"/>
                      <a:pt x="40" y="20"/>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2" name="Freeform 27">
                <a:extLst>
                  <a:ext uri="{FF2B5EF4-FFF2-40B4-BE49-F238E27FC236}">
                    <a16:creationId xmlns:a16="http://schemas.microsoft.com/office/drawing/2014/main" id="{A5C1602A-114B-48E3-ACE2-B10C6A0CD817}"/>
                  </a:ext>
                </a:extLst>
              </p:cNvPr>
              <p:cNvSpPr>
                <a:spLocks noEditPoints="1"/>
              </p:cNvSpPr>
              <p:nvPr/>
            </p:nvSpPr>
            <p:spPr bwMode="black">
              <a:xfrm>
                <a:off x="7329499" y="4471626"/>
                <a:ext cx="112277" cy="128522"/>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7" name="Group 36">
              <a:extLst>
                <a:ext uri="{FF2B5EF4-FFF2-40B4-BE49-F238E27FC236}">
                  <a16:creationId xmlns:a16="http://schemas.microsoft.com/office/drawing/2014/main" id="{C361FEC0-BBDE-4E49-B430-A78C579E7D6E}"/>
                </a:ext>
              </a:extLst>
            </p:cNvPr>
            <p:cNvGrpSpPr/>
            <p:nvPr/>
          </p:nvGrpSpPr>
          <p:grpSpPr bwMode="black">
            <a:xfrm>
              <a:off x="7016406" y="5169907"/>
              <a:ext cx="715841" cy="287569"/>
              <a:chOff x="7844547" y="4357855"/>
              <a:chExt cx="718565" cy="298667"/>
            </a:xfrm>
            <a:grpFill/>
            <a:effectLst/>
          </p:grpSpPr>
          <p:sp>
            <p:nvSpPr>
              <p:cNvPr id="53" name="Freeform 18">
                <a:extLst>
                  <a:ext uri="{FF2B5EF4-FFF2-40B4-BE49-F238E27FC236}">
                    <a16:creationId xmlns:a16="http://schemas.microsoft.com/office/drawing/2014/main" id="{13AA54CC-0B94-40AA-9983-E5DDCC3C55AF}"/>
                  </a:ext>
                </a:extLst>
              </p:cNvPr>
              <p:cNvSpPr>
                <a:spLocks/>
              </p:cNvSpPr>
              <p:nvPr/>
            </p:nvSpPr>
            <p:spPr bwMode="black">
              <a:xfrm>
                <a:off x="8301916" y="4357855"/>
                <a:ext cx="261196" cy="298667"/>
              </a:xfrm>
              <a:custGeom>
                <a:avLst/>
                <a:gdLst/>
                <a:ahLst/>
                <a:cxnLst>
                  <a:cxn ang="0">
                    <a:pos x="469" y="441"/>
                  </a:cxn>
                  <a:cxn ang="0">
                    <a:pos x="419" y="441"/>
                  </a:cxn>
                  <a:cxn ang="0">
                    <a:pos x="394" y="98"/>
                  </a:cxn>
                  <a:cxn ang="0">
                    <a:pos x="246" y="134"/>
                  </a:cxn>
                  <a:cxn ang="0">
                    <a:pos x="362" y="178"/>
                  </a:cxn>
                  <a:cxn ang="0">
                    <a:pos x="294" y="507"/>
                  </a:cxn>
                  <a:cxn ang="0">
                    <a:pos x="51" y="572"/>
                  </a:cxn>
                  <a:cxn ang="0">
                    <a:pos x="1" y="572"/>
                  </a:cxn>
                  <a:cxn ang="0">
                    <a:pos x="252" y="478"/>
                  </a:cxn>
                  <a:cxn ang="0">
                    <a:pos x="339" y="386"/>
                  </a:cxn>
                  <a:cxn ang="0">
                    <a:pos x="260" y="186"/>
                  </a:cxn>
                  <a:cxn ang="0">
                    <a:pos x="212" y="441"/>
                  </a:cxn>
                  <a:cxn ang="0">
                    <a:pos x="164" y="441"/>
                  </a:cxn>
                  <a:cxn ang="0">
                    <a:pos x="114" y="184"/>
                  </a:cxn>
                  <a:cxn ang="0">
                    <a:pos x="78" y="441"/>
                  </a:cxn>
                  <a:cxn ang="0">
                    <a:pos x="28" y="441"/>
                  </a:cxn>
                  <a:cxn ang="0">
                    <a:pos x="89" y="149"/>
                  </a:cxn>
                  <a:cxn ang="0">
                    <a:pos x="154" y="149"/>
                  </a:cxn>
                  <a:cxn ang="0">
                    <a:pos x="195" y="184"/>
                  </a:cxn>
                  <a:cxn ang="0">
                    <a:pos x="195" y="180"/>
                  </a:cxn>
                  <a:cxn ang="0">
                    <a:pos x="210" y="165"/>
                  </a:cxn>
                  <a:cxn ang="0">
                    <a:pos x="385" y="40"/>
                  </a:cxn>
                  <a:cxn ang="0">
                    <a:pos x="469" y="441"/>
                  </a:cxn>
                </a:cxnLst>
                <a:rect l="0" t="0" r="r" b="b"/>
                <a:pathLst>
                  <a:path w="501" h="572">
                    <a:moveTo>
                      <a:pt x="469" y="441"/>
                    </a:moveTo>
                    <a:cubicBezTo>
                      <a:pt x="453" y="441"/>
                      <a:pt x="436" y="441"/>
                      <a:pt x="419" y="441"/>
                    </a:cubicBezTo>
                    <a:cubicBezTo>
                      <a:pt x="421" y="345"/>
                      <a:pt x="436" y="150"/>
                      <a:pt x="394" y="98"/>
                    </a:cubicBezTo>
                    <a:cubicBezTo>
                      <a:pt x="362" y="56"/>
                      <a:pt x="225" y="53"/>
                      <a:pt x="246" y="134"/>
                    </a:cubicBezTo>
                    <a:cubicBezTo>
                      <a:pt x="285" y="158"/>
                      <a:pt x="332" y="139"/>
                      <a:pt x="362" y="178"/>
                    </a:cubicBezTo>
                    <a:cubicBezTo>
                      <a:pt x="436" y="278"/>
                      <a:pt x="383" y="468"/>
                      <a:pt x="294" y="507"/>
                    </a:cubicBezTo>
                    <a:cubicBezTo>
                      <a:pt x="229" y="535"/>
                      <a:pt x="52" y="488"/>
                      <a:pt x="51" y="572"/>
                    </a:cubicBezTo>
                    <a:cubicBezTo>
                      <a:pt x="34" y="572"/>
                      <a:pt x="17" y="572"/>
                      <a:pt x="1" y="572"/>
                    </a:cubicBezTo>
                    <a:cubicBezTo>
                      <a:pt x="2" y="437"/>
                      <a:pt x="141" y="502"/>
                      <a:pt x="252" y="478"/>
                    </a:cubicBezTo>
                    <a:cubicBezTo>
                      <a:pt x="301" y="467"/>
                      <a:pt x="326" y="432"/>
                      <a:pt x="339" y="386"/>
                    </a:cubicBezTo>
                    <a:cubicBezTo>
                      <a:pt x="359" y="310"/>
                      <a:pt x="354" y="161"/>
                      <a:pt x="260" y="186"/>
                    </a:cubicBezTo>
                    <a:cubicBezTo>
                      <a:pt x="188" y="205"/>
                      <a:pt x="210" y="352"/>
                      <a:pt x="212" y="441"/>
                    </a:cubicBezTo>
                    <a:cubicBezTo>
                      <a:pt x="196" y="441"/>
                      <a:pt x="180" y="441"/>
                      <a:pt x="164" y="441"/>
                    </a:cubicBezTo>
                    <a:cubicBezTo>
                      <a:pt x="165" y="373"/>
                      <a:pt x="187" y="171"/>
                      <a:pt x="114" y="184"/>
                    </a:cubicBezTo>
                    <a:cubicBezTo>
                      <a:pt x="58" y="194"/>
                      <a:pt x="76" y="370"/>
                      <a:pt x="78" y="441"/>
                    </a:cubicBezTo>
                    <a:cubicBezTo>
                      <a:pt x="61" y="441"/>
                      <a:pt x="44" y="441"/>
                      <a:pt x="28" y="441"/>
                    </a:cubicBezTo>
                    <a:cubicBezTo>
                      <a:pt x="26" y="325"/>
                      <a:pt x="0" y="181"/>
                      <a:pt x="89" y="149"/>
                    </a:cubicBezTo>
                    <a:cubicBezTo>
                      <a:pt x="107" y="143"/>
                      <a:pt x="136" y="142"/>
                      <a:pt x="154" y="149"/>
                    </a:cubicBezTo>
                    <a:cubicBezTo>
                      <a:pt x="172" y="157"/>
                      <a:pt x="181" y="173"/>
                      <a:pt x="195" y="184"/>
                    </a:cubicBezTo>
                    <a:cubicBezTo>
                      <a:pt x="195" y="183"/>
                      <a:pt x="195" y="181"/>
                      <a:pt x="195" y="180"/>
                    </a:cubicBezTo>
                    <a:cubicBezTo>
                      <a:pt x="200" y="175"/>
                      <a:pt x="205" y="170"/>
                      <a:pt x="210" y="165"/>
                    </a:cubicBezTo>
                    <a:cubicBezTo>
                      <a:pt x="138" y="64"/>
                      <a:pt x="291" y="0"/>
                      <a:pt x="385" y="40"/>
                    </a:cubicBezTo>
                    <a:cubicBezTo>
                      <a:pt x="501" y="90"/>
                      <a:pt x="471" y="279"/>
                      <a:pt x="469" y="441"/>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4" name="Freeform 20">
                <a:extLst>
                  <a:ext uri="{FF2B5EF4-FFF2-40B4-BE49-F238E27FC236}">
                    <a16:creationId xmlns:a16="http://schemas.microsoft.com/office/drawing/2014/main" id="{5F53D6AE-0470-4DB3-B35E-5369633A8CFD}"/>
                  </a:ext>
                </a:extLst>
              </p:cNvPr>
              <p:cNvSpPr>
                <a:spLocks/>
              </p:cNvSpPr>
              <p:nvPr/>
            </p:nvSpPr>
            <p:spPr bwMode="black">
              <a:xfrm>
                <a:off x="7844547" y="4433018"/>
                <a:ext cx="175674" cy="223504"/>
              </a:xfrm>
              <a:custGeom>
                <a:avLst/>
                <a:gdLst/>
                <a:ahLst/>
                <a:cxnLst>
                  <a:cxn ang="0">
                    <a:pos x="27" y="0"/>
                  </a:cxn>
                  <a:cxn ang="0">
                    <a:pos x="258" y="0"/>
                  </a:cxn>
                  <a:cxn ang="0">
                    <a:pos x="258" y="40"/>
                  </a:cxn>
                  <a:cxn ang="0">
                    <a:pos x="192" y="40"/>
                  </a:cxn>
                  <a:cxn ang="0">
                    <a:pos x="192" y="119"/>
                  </a:cxn>
                  <a:cxn ang="0">
                    <a:pos x="302" y="286"/>
                  </a:cxn>
                  <a:cxn ang="0">
                    <a:pos x="198" y="376"/>
                  </a:cxn>
                  <a:cxn ang="0">
                    <a:pos x="50" y="428"/>
                  </a:cxn>
                  <a:cxn ang="0">
                    <a:pos x="0" y="428"/>
                  </a:cxn>
                  <a:cxn ang="0">
                    <a:pos x="246" y="301"/>
                  </a:cxn>
                  <a:cxn ang="0">
                    <a:pos x="221" y="148"/>
                  </a:cxn>
                  <a:cxn ang="0">
                    <a:pos x="215" y="149"/>
                  </a:cxn>
                  <a:cxn ang="0">
                    <a:pos x="192" y="297"/>
                  </a:cxn>
                  <a:cxn ang="0">
                    <a:pos x="142" y="297"/>
                  </a:cxn>
                  <a:cxn ang="0">
                    <a:pos x="142" y="40"/>
                  </a:cxn>
                  <a:cxn ang="0">
                    <a:pos x="77" y="40"/>
                  </a:cxn>
                  <a:cxn ang="0">
                    <a:pos x="77" y="297"/>
                  </a:cxn>
                  <a:cxn ang="0">
                    <a:pos x="27" y="297"/>
                  </a:cxn>
                  <a:cxn ang="0">
                    <a:pos x="27" y="0"/>
                  </a:cxn>
                </a:cxnLst>
                <a:rect l="0" t="0" r="r" b="b"/>
                <a:pathLst>
                  <a:path w="337" h="428">
                    <a:moveTo>
                      <a:pt x="27" y="0"/>
                    </a:moveTo>
                    <a:cubicBezTo>
                      <a:pt x="104" y="0"/>
                      <a:pt x="181" y="0"/>
                      <a:pt x="258" y="0"/>
                    </a:cubicBezTo>
                    <a:cubicBezTo>
                      <a:pt x="258" y="13"/>
                      <a:pt x="258" y="27"/>
                      <a:pt x="258" y="40"/>
                    </a:cubicBezTo>
                    <a:cubicBezTo>
                      <a:pt x="236" y="40"/>
                      <a:pt x="214" y="40"/>
                      <a:pt x="192" y="40"/>
                    </a:cubicBezTo>
                    <a:cubicBezTo>
                      <a:pt x="192" y="66"/>
                      <a:pt x="192" y="92"/>
                      <a:pt x="192" y="119"/>
                    </a:cubicBezTo>
                    <a:cubicBezTo>
                      <a:pt x="291" y="58"/>
                      <a:pt x="337" y="200"/>
                      <a:pt x="302" y="286"/>
                    </a:cubicBezTo>
                    <a:cubicBezTo>
                      <a:pt x="284" y="329"/>
                      <a:pt x="250" y="366"/>
                      <a:pt x="198" y="376"/>
                    </a:cubicBezTo>
                    <a:cubicBezTo>
                      <a:pt x="135" y="389"/>
                      <a:pt x="51" y="352"/>
                      <a:pt x="50" y="428"/>
                    </a:cubicBezTo>
                    <a:cubicBezTo>
                      <a:pt x="34" y="428"/>
                      <a:pt x="17" y="428"/>
                      <a:pt x="0" y="428"/>
                    </a:cubicBezTo>
                    <a:cubicBezTo>
                      <a:pt x="3" y="267"/>
                      <a:pt x="192" y="389"/>
                      <a:pt x="246" y="301"/>
                    </a:cubicBezTo>
                    <a:cubicBezTo>
                      <a:pt x="269" y="265"/>
                      <a:pt x="281" y="151"/>
                      <a:pt x="221" y="148"/>
                    </a:cubicBezTo>
                    <a:cubicBezTo>
                      <a:pt x="219" y="148"/>
                      <a:pt x="217" y="149"/>
                      <a:pt x="215" y="149"/>
                    </a:cubicBezTo>
                    <a:cubicBezTo>
                      <a:pt x="183" y="173"/>
                      <a:pt x="191" y="242"/>
                      <a:pt x="192" y="297"/>
                    </a:cubicBezTo>
                    <a:cubicBezTo>
                      <a:pt x="176" y="297"/>
                      <a:pt x="159" y="297"/>
                      <a:pt x="142" y="297"/>
                    </a:cubicBezTo>
                    <a:cubicBezTo>
                      <a:pt x="142" y="212"/>
                      <a:pt x="142" y="126"/>
                      <a:pt x="142" y="40"/>
                    </a:cubicBezTo>
                    <a:cubicBezTo>
                      <a:pt x="121" y="40"/>
                      <a:pt x="99" y="40"/>
                      <a:pt x="77" y="40"/>
                    </a:cubicBezTo>
                    <a:cubicBezTo>
                      <a:pt x="77" y="126"/>
                      <a:pt x="77" y="212"/>
                      <a:pt x="77" y="297"/>
                    </a:cubicBezTo>
                    <a:cubicBezTo>
                      <a:pt x="61" y="297"/>
                      <a:pt x="44" y="297"/>
                      <a:pt x="27" y="297"/>
                    </a:cubicBezTo>
                    <a:cubicBezTo>
                      <a:pt x="27" y="198"/>
                      <a:pt x="27" y="99"/>
                      <a:pt x="27"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5" name="Freeform 21">
                <a:extLst>
                  <a:ext uri="{FF2B5EF4-FFF2-40B4-BE49-F238E27FC236}">
                    <a16:creationId xmlns:a16="http://schemas.microsoft.com/office/drawing/2014/main" id="{51406556-A586-458A-8B11-1D31101638FF}"/>
                  </a:ext>
                </a:extLst>
              </p:cNvPr>
              <p:cNvSpPr>
                <a:spLocks noEditPoints="1"/>
              </p:cNvSpPr>
              <p:nvPr/>
            </p:nvSpPr>
            <p:spPr bwMode="black">
              <a:xfrm>
                <a:off x="8021323" y="4423760"/>
                <a:ext cx="275744" cy="178980"/>
              </a:xfrm>
              <a:custGeom>
                <a:avLst/>
                <a:gdLst/>
                <a:ahLst/>
                <a:cxnLst>
                  <a:cxn ang="0">
                    <a:pos x="529" y="18"/>
                  </a:cxn>
                  <a:cxn ang="0">
                    <a:pos x="529" y="58"/>
                  </a:cxn>
                  <a:cxn ang="0">
                    <a:pos x="475" y="58"/>
                  </a:cxn>
                  <a:cxn ang="0">
                    <a:pos x="475" y="315"/>
                  </a:cxn>
                  <a:cxn ang="0">
                    <a:pos x="425" y="315"/>
                  </a:cxn>
                  <a:cxn ang="0">
                    <a:pos x="425" y="58"/>
                  </a:cxn>
                  <a:cxn ang="0">
                    <a:pos x="335" y="77"/>
                  </a:cxn>
                  <a:cxn ang="0">
                    <a:pos x="377" y="166"/>
                  </a:cxn>
                  <a:cxn ang="0">
                    <a:pos x="283" y="315"/>
                  </a:cxn>
                  <a:cxn ang="0">
                    <a:pos x="232" y="127"/>
                  </a:cxn>
                  <a:cxn ang="0">
                    <a:pos x="264" y="75"/>
                  </a:cxn>
                  <a:cxn ang="0">
                    <a:pos x="78" y="141"/>
                  </a:cxn>
                  <a:cxn ang="0">
                    <a:pos x="86" y="315"/>
                  </a:cxn>
                  <a:cxn ang="0">
                    <a:pos x="47" y="91"/>
                  </a:cxn>
                  <a:cxn ang="0">
                    <a:pos x="237" y="22"/>
                  </a:cxn>
                  <a:cxn ang="0">
                    <a:pos x="303" y="46"/>
                  </a:cxn>
                  <a:cxn ang="0">
                    <a:pos x="529" y="18"/>
                  </a:cxn>
                  <a:cxn ang="0">
                    <a:pos x="297" y="108"/>
                  </a:cxn>
                  <a:cxn ang="0">
                    <a:pos x="297" y="275"/>
                  </a:cxn>
                  <a:cxn ang="0">
                    <a:pos x="297" y="108"/>
                  </a:cxn>
                  <a:cxn ang="0">
                    <a:pos x="91" y="175"/>
                  </a:cxn>
                  <a:cxn ang="0">
                    <a:pos x="76" y="187"/>
                  </a:cxn>
                  <a:cxn ang="0">
                    <a:pos x="91" y="273"/>
                  </a:cxn>
                  <a:cxn ang="0">
                    <a:pos x="111" y="181"/>
                  </a:cxn>
                  <a:cxn ang="0">
                    <a:pos x="91" y="175"/>
                  </a:cxn>
                </a:cxnLst>
                <a:rect l="0" t="0" r="r" b="b"/>
                <a:pathLst>
                  <a:path w="529" h="343">
                    <a:moveTo>
                      <a:pt x="529" y="18"/>
                    </a:moveTo>
                    <a:cubicBezTo>
                      <a:pt x="529" y="31"/>
                      <a:pt x="529" y="45"/>
                      <a:pt x="529" y="58"/>
                    </a:cubicBezTo>
                    <a:cubicBezTo>
                      <a:pt x="511" y="58"/>
                      <a:pt x="493" y="58"/>
                      <a:pt x="475" y="58"/>
                    </a:cubicBezTo>
                    <a:cubicBezTo>
                      <a:pt x="475" y="144"/>
                      <a:pt x="475" y="230"/>
                      <a:pt x="475" y="315"/>
                    </a:cubicBezTo>
                    <a:cubicBezTo>
                      <a:pt x="459" y="315"/>
                      <a:pt x="442" y="315"/>
                      <a:pt x="425" y="315"/>
                    </a:cubicBezTo>
                    <a:cubicBezTo>
                      <a:pt x="425" y="230"/>
                      <a:pt x="425" y="144"/>
                      <a:pt x="425" y="58"/>
                    </a:cubicBezTo>
                    <a:cubicBezTo>
                      <a:pt x="393" y="58"/>
                      <a:pt x="354" y="62"/>
                      <a:pt x="335" y="77"/>
                    </a:cubicBezTo>
                    <a:cubicBezTo>
                      <a:pt x="354" y="103"/>
                      <a:pt x="370" y="129"/>
                      <a:pt x="377" y="166"/>
                    </a:cubicBezTo>
                    <a:cubicBezTo>
                      <a:pt x="391" y="232"/>
                      <a:pt x="359" y="334"/>
                      <a:pt x="283" y="315"/>
                    </a:cubicBezTo>
                    <a:cubicBezTo>
                      <a:pt x="218" y="299"/>
                      <a:pt x="204" y="196"/>
                      <a:pt x="232" y="127"/>
                    </a:cubicBezTo>
                    <a:cubicBezTo>
                      <a:pt x="242" y="110"/>
                      <a:pt x="253" y="93"/>
                      <a:pt x="264" y="75"/>
                    </a:cubicBezTo>
                    <a:cubicBezTo>
                      <a:pt x="187" y="49"/>
                      <a:pt x="96" y="58"/>
                      <a:pt x="78" y="141"/>
                    </a:cubicBezTo>
                    <a:cubicBezTo>
                      <a:pt x="203" y="95"/>
                      <a:pt x="212" y="343"/>
                      <a:pt x="86" y="315"/>
                    </a:cubicBezTo>
                    <a:cubicBezTo>
                      <a:pt x="0" y="296"/>
                      <a:pt x="7" y="154"/>
                      <a:pt x="47" y="91"/>
                    </a:cubicBezTo>
                    <a:cubicBezTo>
                      <a:pt x="78" y="43"/>
                      <a:pt x="152" y="0"/>
                      <a:pt x="237" y="22"/>
                    </a:cubicBezTo>
                    <a:cubicBezTo>
                      <a:pt x="259" y="30"/>
                      <a:pt x="281" y="38"/>
                      <a:pt x="303" y="46"/>
                    </a:cubicBezTo>
                    <a:cubicBezTo>
                      <a:pt x="349" y="10"/>
                      <a:pt x="447" y="17"/>
                      <a:pt x="529" y="18"/>
                    </a:cubicBezTo>
                    <a:close/>
                    <a:moveTo>
                      <a:pt x="297" y="108"/>
                    </a:moveTo>
                    <a:cubicBezTo>
                      <a:pt x="273" y="141"/>
                      <a:pt x="245" y="248"/>
                      <a:pt x="297" y="275"/>
                    </a:cubicBezTo>
                    <a:cubicBezTo>
                      <a:pt x="349" y="264"/>
                      <a:pt x="332" y="126"/>
                      <a:pt x="297" y="108"/>
                    </a:cubicBezTo>
                    <a:close/>
                    <a:moveTo>
                      <a:pt x="91" y="175"/>
                    </a:moveTo>
                    <a:cubicBezTo>
                      <a:pt x="85" y="179"/>
                      <a:pt x="80" y="180"/>
                      <a:pt x="76" y="187"/>
                    </a:cubicBezTo>
                    <a:cubicBezTo>
                      <a:pt x="55" y="208"/>
                      <a:pt x="73" y="265"/>
                      <a:pt x="91" y="273"/>
                    </a:cubicBezTo>
                    <a:cubicBezTo>
                      <a:pt x="132" y="284"/>
                      <a:pt x="139" y="196"/>
                      <a:pt x="111" y="181"/>
                    </a:cubicBezTo>
                    <a:cubicBezTo>
                      <a:pt x="105" y="176"/>
                      <a:pt x="102" y="175"/>
                      <a:pt x="91" y="1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6" name="Oval 55">
                <a:extLst>
                  <a:ext uri="{FF2B5EF4-FFF2-40B4-BE49-F238E27FC236}">
                    <a16:creationId xmlns:a16="http://schemas.microsoft.com/office/drawing/2014/main" id="{A4B0932E-14AC-469E-A4CA-3ED43DEFEBB3}"/>
                  </a:ext>
                </a:extLst>
              </p:cNvPr>
              <p:cNvSpPr>
                <a:spLocks noChangeAspect="1"/>
              </p:cNvSpPr>
              <p:nvPr/>
            </p:nvSpPr>
            <p:spPr bwMode="black">
              <a:xfrm>
                <a:off x="8159966" y="4376370"/>
                <a:ext cx="41897" cy="41897"/>
              </a:xfrm>
              <a:prstGeom prst="ellipse">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8" name="Group 37">
              <a:extLst>
                <a:ext uri="{FF2B5EF4-FFF2-40B4-BE49-F238E27FC236}">
                  <a16:creationId xmlns:a16="http://schemas.microsoft.com/office/drawing/2014/main" id="{2D12AED2-68B7-4D9A-AF3B-0062E94E26ED}"/>
                </a:ext>
              </a:extLst>
            </p:cNvPr>
            <p:cNvGrpSpPr/>
            <p:nvPr/>
          </p:nvGrpSpPr>
          <p:grpSpPr bwMode="black">
            <a:xfrm>
              <a:off x="9381630" y="4215348"/>
              <a:ext cx="448171" cy="177423"/>
              <a:chOff x="4491504" y="4454449"/>
              <a:chExt cx="449878" cy="184270"/>
            </a:xfrm>
            <a:grpFill/>
            <a:effectLst/>
          </p:grpSpPr>
          <p:sp>
            <p:nvSpPr>
              <p:cNvPr id="49" name="Freeform 22">
                <a:extLst>
                  <a:ext uri="{FF2B5EF4-FFF2-40B4-BE49-F238E27FC236}">
                    <a16:creationId xmlns:a16="http://schemas.microsoft.com/office/drawing/2014/main" id="{092E4213-E1E7-41DA-A078-BFE1E38A8751}"/>
                  </a:ext>
                </a:extLst>
              </p:cNvPr>
              <p:cNvSpPr>
                <a:spLocks/>
              </p:cNvSpPr>
              <p:nvPr/>
            </p:nvSpPr>
            <p:spPr bwMode="black">
              <a:xfrm>
                <a:off x="4491504" y="4464526"/>
                <a:ext cx="127765" cy="170954"/>
              </a:xfrm>
              <a:custGeom>
                <a:avLst/>
                <a:gdLst/>
                <a:ahLst/>
                <a:cxnLst>
                  <a:cxn ang="0">
                    <a:pos x="218" y="69"/>
                  </a:cxn>
                  <a:cxn ang="0">
                    <a:pos x="218" y="475"/>
                  </a:cxn>
                  <a:cxn ang="0">
                    <a:pos x="137" y="475"/>
                  </a:cxn>
                  <a:cxn ang="0">
                    <a:pos x="137" y="69"/>
                  </a:cxn>
                  <a:cxn ang="0">
                    <a:pos x="0" y="69"/>
                  </a:cxn>
                  <a:cxn ang="0">
                    <a:pos x="0" y="0"/>
                  </a:cxn>
                  <a:cxn ang="0">
                    <a:pos x="355" y="0"/>
                  </a:cxn>
                  <a:cxn ang="0">
                    <a:pos x="355" y="69"/>
                  </a:cxn>
                  <a:cxn ang="0">
                    <a:pos x="218" y="69"/>
                  </a:cxn>
                </a:cxnLst>
                <a:rect l="0" t="0" r="r" b="b"/>
                <a:pathLst>
                  <a:path w="355" h="475">
                    <a:moveTo>
                      <a:pt x="218" y="69"/>
                    </a:moveTo>
                    <a:lnTo>
                      <a:pt x="218" y="475"/>
                    </a:lnTo>
                    <a:lnTo>
                      <a:pt x="137" y="475"/>
                    </a:lnTo>
                    <a:lnTo>
                      <a:pt x="137" y="69"/>
                    </a:lnTo>
                    <a:lnTo>
                      <a:pt x="0" y="69"/>
                    </a:lnTo>
                    <a:lnTo>
                      <a:pt x="0" y="0"/>
                    </a:lnTo>
                    <a:lnTo>
                      <a:pt x="355" y="0"/>
                    </a:lnTo>
                    <a:lnTo>
                      <a:pt x="355" y="69"/>
                    </a:lnTo>
                    <a:lnTo>
                      <a:pt x="218" y="6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0" name="Freeform 23">
                <a:extLst>
                  <a:ext uri="{FF2B5EF4-FFF2-40B4-BE49-F238E27FC236}">
                    <a16:creationId xmlns:a16="http://schemas.microsoft.com/office/drawing/2014/main" id="{3C648A65-E0A1-4E85-BE18-656CD09CC5F8}"/>
                  </a:ext>
                </a:extLst>
              </p:cNvPr>
              <p:cNvSpPr>
                <a:spLocks noEditPoints="1"/>
              </p:cNvSpPr>
              <p:nvPr/>
            </p:nvSpPr>
            <p:spPr bwMode="black">
              <a:xfrm>
                <a:off x="4590117" y="4510594"/>
                <a:ext cx="102932" cy="12812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1" name="Freeform 24">
                <a:extLst>
                  <a:ext uri="{FF2B5EF4-FFF2-40B4-BE49-F238E27FC236}">
                    <a16:creationId xmlns:a16="http://schemas.microsoft.com/office/drawing/2014/main" id="{E001AAF4-CEA4-472B-9965-5189FDED8684}"/>
                  </a:ext>
                </a:extLst>
              </p:cNvPr>
              <p:cNvSpPr>
                <a:spLocks/>
              </p:cNvSpPr>
              <p:nvPr/>
            </p:nvSpPr>
            <p:spPr bwMode="black">
              <a:xfrm>
                <a:off x="4709965" y="4510594"/>
                <a:ext cx="95374" cy="128125"/>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1" y="151"/>
                      <a:pt x="51" y="149"/>
                      <a:pt x="42" y="145"/>
                    </a:cubicBezTo>
                    <a:cubicBezTo>
                      <a:pt x="33" y="142"/>
                      <a:pt x="26"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2"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8" y="34"/>
                      <a:pt x="102"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2" name="Freeform 25">
                <a:extLst>
                  <a:ext uri="{FF2B5EF4-FFF2-40B4-BE49-F238E27FC236}">
                    <a16:creationId xmlns:a16="http://schemas.microsoft.com/office/drawing/2014/main" id="{173089DD-7F90-46D6-970B-D0488D7AF16D}"/>
                  </a:ext>
                </a:extLst>
              </p:cNvPr>
              <p:cNvSpPr>
                <a:spLocks/>
              </p:cNvSpPr>
              <p:nvPr/>
            </p:nvSpPr>
            <p:spPr bwMode="black">
              <a:xfrm>
                <a:off x="4829092" y="4454449"/>
                <a:ext cx="112290" cy="181031"/>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2"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2" y="163"/>
                    </a:lnTo>
                    <a:lnTo>
                      <a:pt x="156" y="326"/>
                    </a:lnTo>
                    <a:lnTo>
                      <a:pt x="312"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9" name="Group 38">
              <a:extLst>
                <a:ext uri="{FF2B5EF4-FFF2-40B4-BE49-F238E27FC236}">
                  <a16:creationId xmlns:a16="http://schemas.microsoft.com/office/drawing/2014/main" id="{6A94E0F4-51F2-4B0E-817A-3B4CC6F22DDB}"/>
                </a:ext>
              </a:extLst>
            </p:cNvPr>
            <p:cNvGrpSpPr/>
            <p:nvPr/>
          </p:nvGrpSpPr>
          <p:grpSpPr bwMode="black">
            <a:xfrm>
              <a:off x="7067699" y="3112314"/>
              <a:ext cx="619310" cy="199008"/>
              <a:chOff x="3467068" y="4450074"/>
              <a:chExt cx="621665" cy="206687"/>
            </a:xfrm>
            <a:grpFill/>
            <a:effectLst/>
          </p:grpSpPr>
          <p:sp>
            <p:nvSpPr>
              <p:cNvPr id="43" name="Freeform 23">
                <a:extLst>
                  <a:ext uri="{FF2B5EF4-FFF2-40B4-BE49-F238E27FC236}">
                    <a16:creationId xmlns:a16="http://schemas.microsoft.com/office/drawing/2014/main" id="{6EFFF975-4CEF-4565-8F93-B87B444BA7D7}"/>
                  </a:ext>
                </a:extLst>
              </p:cNvPr>
              <p:cNvSpPr>
                <a:spLocks/>
              </p:cNvSpPr>
              <p:nvPr/>
            </p:nvSpPr>
            <p:spPr bwMode="black">
              <a:xfrm>
                <a:off x="3467068" y="4462515"/>
                <a:ext cx="144881" cy="190634"/>
              </a:xfrm>
              <a:custGeom>
                <a:avLst/>
                <a:gdLst/>
                <a:ahLst/>
                <a:cxnLst>
                  <a:cxn ang="0">
                    <a:pos x="109" y="201"/>
                  </a:cxn>
                  <a:cxn ang="0">
                    <a:pos x="39" y="112"/>
                  </a:cxn>
                  <a:cxn ang="0">
                    <a:pos x="36" y="107"/>
                  </a:cxn>
                  <a:cxn ang="0">
                    <a:pos x="34" y="103"/>
                  </a:cxn>
                  <a:cxn ang="0">
                    <a:pos x="33" y="103"/>
                  </a:cxn>
                  <a:cxn ang="0">
                    <a:pos x="33" y="201"/>
                  </a:cxn>
                  <a:cxn ang="0">
                    <a:pos x="0" y="201"/>
                  </a:cxn>
                  <a:cxn ang="0">
                    <a:pos x="0" y="0"/>
                  </a:cxn>
                  <a:cxn ang="0">
                    <a:pos x="33" y="0"/>
                  </a:cxn>
                  <a:cxn ang="0">
                    <a:pos x="33" y="95"/>
                  </a:cxn>
                  <a:cxn ang="0">
                    <a:pos x="34" y="95"/>
                  </a:cxn>
                  <a:cxn ang="0">
                    <a:pos x="36" y="90"/>
                  </a:cxn>
                  <a:cxn ang="0">
                    <a:pos x="39" y="86"/>
                  </a:cxn>
                  <a:cxn ang="0">
                    <a:pos x="106" y="0"/>
                  </a:cxn>
                  <a:cxn ang="0">
                    <a:pos x="147" y="0"/>
                  </a:cxn>
                  <a:cxn ang="0">
                    <a:pos x="67" y="96"/>
                  </a:cxn>
                  <a:cxn ang="0">
                    <a:pos x="153" y="201"/>
                  </a:cxn>
                  <a:cxn ang="0">
                    <a:pos x="109" y="201"/>
                  </a:cxn>
                </a:cxnLst>
                <a:rect l="0" t="0" r="r" b="b"/>
                <a:pathLst>
                  <a:path w="153" h="201">
                    <a:moveTo>
                      <a:pt x="109" y="201"/>
                    </a:moveTo>
                    <a:cubicBezTo>
                      <a:pt x="39" y="112"/>
                      <a:pt x="39" y="112"/>
                      <a:pt x="39" y="112"/>
                    </a:cubicBezTo>
                    <a:cubicBezTo>
                      <a:pt x="38" y="110"/>
                      <a:pt x="37" y="109"/>
                      <a:pt x="36" y="107"/>
                    </a:cubicBezTo>
                    <a:cubicBezTo>
                      <a:pt x="36" y="106"/>
                      <a:pt x="35" y="104"/>
                      <a:pt x="34" y="103"/>
                    </a:cubicBezTo>
                    <a:cubicBezTo>
                      <a:pt x="33" y="103"/>
                      <a:pt x="33" y="103"/>
                      <a:pt x="33" y="103"/>
                    </a:cubicBezTo>
                    <a:cubicBezTo>
                      <a:pt x="33" y="201"/>
                      <a:pt x="33" y="201"/>
                      <a:pt x="33" y="201"/>
                    </a:cubicBezTo>
                    <a:cubicBezTo>
                      <a:pt x="0" y="201"/>
                      <a:pt x="0" y="201"/>
                      <a:pt x="0" y="201"/>
                    </a:cubicBezTo>
                    <a:cubicBezTo>
                      <a:pt x="0" y="0"/>
                      <a:pt x="0" y="0"/>
                      <a:pt x="0" y="0"/>
                    </a:cubicBezTo>
                    <a:cubicBezTo>
                      <a:pt x="33" y="0"/>
                      <a:pt x="33" y="0"/>
                      <a:pt x="33" y="0"/>
                    </a:cubicBezTo>
                    <a:cubicBezTo>
                      <a:pt x="33" y="95"/>
                      <a:pt x="33" y="95"/>
                      <a:pt x="33" y="95"/>
                    </a:cubicBezTo>
                    <a:cubicBezTo>
                      <a:pt x="34" y="95"/>
                      <a:pt x="34" y="95"/>
                      <a:pt x="34" y="95"/>
                    </a:cubicBezTo>
                    <a:cubicBezTo>
                      <a:pt x="35" y="93"/>
                      <a:pt x="36" y="92"/>
                      <a:pt x="36" y="90"/>
                    </a:cubicBezTo>
                    <a:cubicBezTo>
                      <a:pt x="37" y="89"/>
                      <a:pt x="38" y="87"/>
                      <a:pt x="39" y="86"/>
                    </a:cubicBezTo>
                    <a:cubicBezTo>
                      <a:pt x="106" y="0"/>
                      <a:pt x="106" y="0"/>
                      <a:pt x="106" y="0"/>
                    </a:cubicBezTo>
                    <a:cubicBezTo>
                      <a:pt x="147" y="0"/>
                      <a:pt x="147" y="0"/>
                      <a:pt x="147" y="0"/>
                    </a:cubicBezTo>
                    <a:cubicBezTo>
                      <a:pt x="67" y="96"/>
                      <a:pt x="67" y="96"/>
                      <a:pt x="67" y="96"/>
                    </a:cubicBezTo>
                    <a:cubicBezTo>
                      <a:pt x="153" y="201"/>
                      <a:pt x="153" y="201"/>
                      <a:pt x="153" y="201"/>
                    </a:cubicBezTo>
                    <a:lnTo>
                      <a:pt x="109"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44" name="Freeform 24">
                <a:extLst>
                  <a:ext uri="{FF2B5EF4-FFF2-40B4-BE49-F238E27FC236}">
                    <a16:creationId xmlns:a16="http://schemas.microsoft.com/office/drawing/2014/main" id="{A5416EC9-9686-4A06-A84C-3B67DF06DDCC}"/>
                  </a:ext>
                </a:extLst>
              </p:cNvPr>
              <p:cNvSpPr>
                <a:spLocks noEditPoints="1"/>
              </p:cNvSpPr>
              <p:nvPr/>
            </p:nvSpPr>
            <p:spPr bwMode="black">
              <a:xfrm>
                <a:off x="3623186" y="4450074"/>
                <a:ext cx="37324" cy="203075"/>
              </a:xfrm>
              <a:custGeom>
                <a:avLst/>
                <a:gdLst/>
                <a:ahLst/>
                <a:cxnLst>
                  <a:cxn ang="0">
                    <a:pos x="39" y="20"/>
                  </a:cxn>
                  <a:cxn ang="0">
                    <a:pos x="38" y="27"/>
                  </a:cxn>
                  <a:cxn ang="0">
                    <a:pos x="34" y="33"/>
                  </a:cxn>
                  <a:cxn ang="0">
                    <a:pos x="28" y="37"/>
                  </a:cxn>
                  <a:cxn ang="0">
                    <a:pos x="20" y="38"/>
                  </a:cxn>
                  <a:cxn ang="0">
                    <a:pos x="12" y="37"/>
                  </a:cxn>
                  <a:cxn ang="0">
                    <a:pos x="5" y="33"/>
                  </a:cxn>
                  <a:cxn ang="0">
                    <a:pos x="1" y="27"/>
                  </a:cxn>
                  <a:cxn ang="0">
                    <a:pos x="0" y="20"/>
                  </a:cxn>
                  <a:cxn ang="0">
                    <a:pos x="1" y="12"/>
                  </a:cxn>
                  <a:cxn ang="0">
                    <a:pos x="5" y="6"/>
                  </a:cxn>
                  <a:cxn ang="0">
                    <a:pos x="12" y="2"/>
                  </a:cxn>
                  <a:cxn ang="0">
                    <a:pos x="20" y="0"/>
                  </a:cxn>
                  <a:cxn ang="0">
                    <a:pos x="27" y="2"/>
                  </a:cxn>
                  <a:cxn ang="0">
                    <a:pos x="34" y="6"/>
                  </a:cxn>
                  <a:cxn ang="0">
                    <a:pos x="38" y="12"/>
                  </a:cxn>
                  <a:cxn ang="0">
                    <a:pos x="39" y="20"/>
                  </a:cxn>
                  <a:cxn ang="0">
                    <a:pos x="3" y="214"/>
                  </a:cxn>
                  <a:cxn ang="0">
                    <a:pos x="3" y="70"/>
                  </a:cxn>
                  <a:cxn ang="0">
                    <a:pos x="35" y="70"/>
                  </a:cxn>
                  <a:cxn ang="0">
                    <a:pos x="35" y="214"/>
                  </a:cxn>
                  <a:cxn ang="0">
                    <a:pos x="3" y="214"/>
                  </a:cxn>
                </a:cxnLst>
                <a:rect l="0" t="0" r="r" b="b"/>
                <a:pathLst>
                  <a:path w="39" h="214">
                    <a:moveTo>
                      <a:pt x="39" y="20"/>
                    </a:moveTo>
                    <a:cubicBezTo>
                      <a:pt x="39" y="22"/>
                      <a:pt x="39" y="24"/>
                      <a:pt x="38" y="27"/>
                    </a:cubicBezTo>
                    <a:cubicBezTo>
                      <a:pt x="37" y="29"/>
                      <a:pt x="36" y="31"/>
                      <a:pt x="34" y="33"/>
                    </a:cubicBezTo>
                    <a:cubicBezTo>
                      <a:pt x="32" y="34"/>
                      <a:pt x="30" y="36"/>
                      <a:pt x="28" y="37"/>
                    </a:cubicBezTo>
                    <a:cubicBezTo>
                      <a:pt x="25" y="38"/>
                      <a:pt x="22" y="38"/>
                      <a:pt x="20" y="38"/>
                    </a:cubicBezTo>
                    <a:cubicBezTo>
                      <a:pt x="17" y="38"/>
                      <a:pt x="14" y="38"/>
                      <a:pt x="12" y="37"/>
                    </a:cubicBezTo>
                    <a:cubicBezTo>
                      <a:pt x="9" y="36"/>
                      <a:pt x="7" y="34"/>
                      <a:pt x="5" y="33"/>
                    </a:cubicBezTo>
                    <a:cubicBezTo>
                      <a:pt x="4" y="31"/>
                      <a:pt x="2" y="29"/>
                      <a:pt x="1" y="27"/>
                    </a:cubicBezTo>
                    <a:cubicBezTo>
                      <a:pt x="0" y="24"/>
                      <a:pt x="0" y="22"/>
                      <a:pt x="0" y="20"/>
                    </a:cubicBezTo>
                    <a:cubicBezTo>
                      <a:pt x="0" y="17"/>
                      <a:pt x="0" y="14"/>
                      <a:pt x="1" y="12"/>
                    </a:cubicBezTo>
                    <a:cubicBezTo>
                      <a:pt x="2" y="10"/>
                      <a:pt x="4" y="8"/>
                      <a:pt x="5" y="6"/>
                    </a:cubicBezTo>
                    <a:cubicBezTo>
                      <a:pt x="7" y="4"/>
                      <a:pt x="9" y="3"/>
                      <a:pt x="12" y="2"/>
                    </a:cubicBezTo>
                    <a:cubicBezTo>
                      <a:pt x="14" y="1"/>
                      <a:pt x="17" y="0"/>
                      <a:pt x="20" y="0"/>
                    </a:cubicBezTo>
                    <a:cubicBezTo>
                      <a:pt x="22" y="0"/>
                      <a:pt x="25" y="1"/>
                      <a:pt x="27" y="2"/>
                    </a:cubicBezTo>
                    <a:cubicBezTo>
                      <a:pt x="30" y="3"/>
                      <a:pt x="32" y="4"/>
                      <a:pt x="34" y="6"/>
                    </a:cubicBezTo>
                    <a:cubicBezTo>
                      <a:pt x="35" y="8"/>
                      <a:pt x="37" y="10"/>
                      <a:pt x="38" y="12"/>
                    </a:cubicBezTo>
                    <a:cubicBezTo>
                      <a:pt x="39" y="14"/>
                      <a:pt x="39" y="17"/>
                      <a:pt x="39" y="20"/>
                    </a:cubicBezTo>
                    <a:close/>
                    <a:moveTo>
                      <a:pt x="3" y="214"/>
                    </a:moveTo>
                    <a:cubicBezTo>
                      <a:pt x="3" y="70"/>
                      <a:pt x="3" y="70"/>
                      <a:pt x="3" y="70"/>
                    </a:cubicBezTo>
                    <a:cubicBezTo>
                      <a:pt x="35" y="70"/>
                      <a:pt x="35" y="70"/>
                      <a:pt x="35" y="70"/>
                    </a:cubicBezTo>
                    <a:cubicBezTo>
                      <a:pt x="35" y="214"/>
                      <a:pt x="35" y="214"/>
                      <a:pt x="35"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45" name="Freeform 25">
                <a:extLst>
                  <a:ext uri="{FF2B5EF4-FFF2-40B4-BE49-F238E27FC236}">
                    <a16:creationId xmlns:a16="http://schemas.microsoft.com/office/drawing/2014/main" id="{7CA78348-F645-492C-974A-37E9E2B460CC}"/>
                  </a:ext>
                </a:extLst>
              </p:cNvPr>
              <p:cNvSpPr>
                <a:spLocks noEditPoints="1"/>
              </p:cNvSpPr>
              <p:nvPr/>
            </p:nvSpPr>
            <p:spPr bwMode="black">
              <a:xfrm>
                <a:off x="3689808" y="4450074"/>
                <a:ext cx="37725" cy="20307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8"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46" name="Freeform 26">
                <a:extLst>
                  <a:ext uri="{FF2B5EF4-FFF2-40B4-BE49-F238E27FC236}">
                    <a16:creationId xmlns:a16="http://schemas.microsoft.com/office/drawing/2014/main" id="{59B30238-C753-4F6E-A052-91475BC6BBCB}"/>
                  </a:ext>
                </a:extLst>
              </p:cNvPr>
              <p:cNvSpPr>
                <a:spLocks/>
              </p:cNvSpPr>
              <p:nvPr/>
            </p:nvSpPr>
            <p:spPr bwMode="black">
              <a:xfrm>
                <a:off x="3745593" y="4475759"/>
                <a:ext cx="86287" cy="181002"/>
              </a:xfrm>
              <a:custGeom>
                <a:avLst/>
                <a:gdLst/>
                <a:ahLst/>
                <a:cxnLst>
                  <a:cxn ang="0">
                    <a:pos x="86" y="188"/>
                  </a:cxn>
                  <a:cxn ang="0">
                    <a:pos x="80" y="189"/>
                  </a:cxn>
                  <a:cxn ang="0">
                    <a:pos x="73" y="190"/>
                  </a:cxn>
                  <a:cxn ang="0">
                    <a:pos x="66" y="191"/>
                  </a:cxn>
                  <a:cxn ang="0">
                    <a:pos x="34" y="179"/>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6" y="164"/>
                  </a:cxn>
                  <a:cxn ang="0">
                    <a:pos x="84"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4" y="160"/>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4"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47" name="Freeform 27">
                <a:extLst>
                  <a:ext uri="{FF2B5EF4-FFF2-40B4-BE49-F238E27FC236}">
                    <a16:creationId xmlns:a16="http://schemas.microsoft.com/office/drawing/2014/main" id="{8F5319E7-979F-46D5-B30E-C83F6DFE6F89}"/>
                  </a:ext>
                </a:extLst>
              </p:cNvPr>
              <p:cNvSpPr>
                <a:spLocks noEditPoints="1"/>
              </p:cNvSpPr>
              <p:nvPr/>
            </p:nvSpPr>
            <p:spPr bwMode="black">
              <a:xfrm>
                <a:off x="3841512" y="4513886"/>
                <a:ext cx="140065" cy="142875"/>
              </a:xfrm>
              <a:custGeom>
                <a:avLst/>
                <a:gdLst/>
                <a:ahLst/>
                <a:cxnLst>
                  <a:cxn ang="0">
                    <a:pos x="148" y="74"/>
                  </a:cxn>
                  <a:cxn ang="0">
                    <a:pos x="142" y="106"/>
                  </a:cxn>
                  <a:cxn ang="0">
                    <a:pos x="127" y="130"/>
                  </a:cxn>
                  <a:cxn ang="0">
                    <a:pos x="103" y="145"/>
                  </a:cxn>
                  <a:cxn ang="0">
                    <a:pos x="72"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6" y="54"/>
                  </a:cxn>
                  <a:cxn ang="0">
                    <a:pos x="33" y="76"/>
                  </a:cxn>
                  <a:cxn ang="0">
                    <a:pos x="36" y="97"/>
                  </a:cxn>
                  <a:cxn ang="0">
                    <a:pos x="45" y="112"/>
                  </a:cxn>
                  <a:cxn ang="0">
                    <a:pos x="58" y="121"/>
                  </a:cxn>
                  <a:cxn ang="0">
                    <a:pos x="74" y="124"/>
                  </a:cxn>
                  <a:cxn ang="0">
                    <a:pos x="104" y="112"/>
                  </a:cxn>
                  <a:cxn ang="0">
                    <a:pos x="114" y="75"/>
                  </a:cxn>
                </a:cxnLst>
                <a:rect l="0" t="0" r="r" b="b"/>
                <a:pathLst>
                  <a:path w="148" h="151">
                    <a:moveTo>
                      <a:pt x="148" y="74"/>
                    </a:moveTo>
                    <a:cubicBezTo>
                      <a:pt x="148" y="86"/>
                      <a:pt x="146" y="96"/>
                      <a:pt x="142" y="106"/>
                    </a:cubicBezTo>
                    <a:cubicBezTo>
                      <a:pt x="139" y="115"/>
                      <a:pt x="133" y="124"/>
                      <a:pt x="127" y="130"/>
                    </a:cubicBezTo>
                    <a:cubicBezTo>
                      <a:pt x="120" y="137"/>
                      <a:pt x="112" y="142"/>
                      <a:pt x="103" y="145"/>
                    </a:cubicBezTo>
                    <a:cubicBezTo>
                      <a:pt x="94" y="149"/>
                      <a:pt x="84" y="151"/>
                      <a:pt x="72"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4"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6" y="26"/>
                      <a:pt x="74" y="26"/>
                    </a:cubicBezTo>
                    <a:cubicBezTo>
                      <a:pt x="68" y="26"/>
                      <a:pt x="63" y="27"/>
                      <a:pt x="58" y="29"/>
                    </a:cubicBezTo>
                    <a:cubicBezTo>
                      <a:pt x="53" y="31"/>
                      <a:pt x="49" y="34"/>
                      <a:pt x="45" y="38"/>
                    </a:cubicBezTo>
                    <a:cubicBezTo>
                      <a:pt x="41" y="42"/>
                      <a:pt x="39" y="48"/>
                      <a:pt x="36" y="54"/>
                    </a:cubicBezTo>
                    <a:cubicBezTo>
                      <a:pt x="34" y="60"/>
                      <a:pt x="33" y="67"/>
                      <a:pt x="33" y="76"/>
                    </a:cubicBezTo>
                    <a:cubicBezTo>
                      <a:pt x="33" y="84"/>
                      <a:pt x="34" y="91"/>
                      <a:pt x="36" y="97"/>
                    </a:cubicBezTo>
                    <a:cubicBezTo>
                      <a:pt x="38" y="103"/>
                      <a:pt x="41" y="108"/>
                      <a:pt x="45" y="112"/>
                    </a:cubicBezTo>
                    <a:cubicBezTo>
                      <a:pt x="49" y="116"/>
                      <a:pt x="53" y="119"/>
                      <a:pt x="58" y="121"/>
                    </a:cubicBezTo>
                    <a:cubicBezTo>
                      <a:pt x="63" y="123"/>
                      <a:pt x="68" y="124"/>
                      <a:pt x="74" y="124"/>
                    </a:cubicBezTo>
                    <a:cubicBezTo>
                      <a:pt x="87" y="124"/>
                      <a:pt x="97" y="120"/>
                      <a:pt x="104" y="112"/>
                    </a:cubicBezTo>
                    <a:cubicBezTo>
                      <a:pt x="110" y="103"/>
                      <a:pt x="114" y="91"/>
                      <a:pt x="114"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48" name="Freeform 28">
                <a:extLst>
                  <a:ext uri="{FF2B5EF4-FFF2-40B4-BE49-F238E27FC236}">
                    <a16:creationId xmlns:a16="http://schemas.microsoft.com/office/drawing/2014/main" id="{0BEDEF1B-F8E6-4BA5-AEC7-C270F07FCAEC}"/>
                  </a:ext>
                </a:extLst>
              </p:cNvPr>
              <p:cNvSpPr>
                <a:spLocks/>
              </p:cNvSpPr>
              <p:nvPr/>
            </p:nvSpPr>
            <p:spPr bwMode="black">
              <a:xfrm>
                <a:off x="3998834" y="4513886"/>
                <a:ext cx="89899" cy="142875"/>
              </a:xfrm>
              <a:custGeom>
                <a:avLst/>
                <a:gdLst/>
                <a:ahLst/>
                <a:cxnLst>
                  <a:cxn ang="0">
                    <a:pos x="95" y="106"/>
                  </a:cxn>
                  <a:cxn ang="0">
                    <a:pos x="91"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2" y="110"/>
                  </a:cxn>
                  <a:cxn ang="0">
                    <a:pos x="61" y="103"/>
                  </a:cxn>
                  <a:cxn ang="0">
                    <a:pos x="57" y="98"/>
                  </a:cxn>
                  <a:cxn ang="0">
                    <a:pos x="49" y="93"/>
                  </a:cxn>
                  <a:cxn ang="0">
                    <a:pos x="34" y="86"/>
                  </a:cxn>
                  <a:cxn ang="0">
                    <a:pos x="20" y="79"/>
                  </a:cxn>
                  <a:cxn ang="0">
                    <a:pos x="9" y="70"/>
                  </a:cxn>
                  <a:cxn ang="0">
                    <a:pos x="3"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2" y="28"/>
                  </a:cxn>
                  <a:cxn ang="0">
                    <a:pos x="63" y="26"/>
                  </a:cxn>
                  <a:cxn ang="0">
                    <a:pos x="54" y="25"/>
                  </a:cxn>
                  <a:cxn ang="0">
                    <a:pos x="39" y="30"/>
                  </a:cxn>
                  <a:cxn ang="0">
                    <a:pos x="33" y="41"/>
                  </a:cxn>
                  <a:cxn ang="0">
                    <a:pos x="34" y="48"/>
                  </a:cxn>
                  <a:cxn ang="0">
                    <a:pos x="38" y="53"/>
                  </a:cxn>
                  <a:cxn ang="0">
                    <a:pos x="46" y="58"/>
                  </a:cxn>
                  <a:cxn ang="0">
                    <a:pos x="58" y="63"/>
                  </a:cxn>
                  <a:cxn ang="0">
                    <a:pos x="73" y="70"/>
                  </a:cxn>
                  <a:cxn ang="0">
                    <a:pos x="85" y="79"/>
                  </a:cxn>
                  <a:cxn ang="0">
                    <a:pos x="92" y="91"/>
                  </a:cxn>
                  <a:cxn ang="0">
                    <a:pos x="95" y="106"/>
                  </a:cxn>
                </a:cxnLst>
                <a:rect l="0" t="0" r="r" b="b"/>
                <a:pathLst>
                  <a:path w="95" h="151">
                    <a:moveTo>
                      <a:pt x="95" y="106"/>
                    </a:moveTo>
                    <a:cubicBezTo>
                      <a:pt x="95" y="112"/>
                      <a:pt x="94" y="118"/>
                      <a:pt x="91" y="123"/>
                    </a:cubicBezTo>
                    <a:cubicBezTo>
                      <a:pt x="89" y="129"/>
                      <a:pt x="85" y="134"/>
                      <a:pt x="81" y="138"/>
                    </a:cubicBezTo>
                    <a:cubicBezTo>
                      <a:pt x="76" y="142"/>
                      <a:pt x="70" y="145"/>
                      <a:pt x="63" y="147"/>
                    </a:cubicBezTo>
                    <a:cubicBezTo>
                      <a:pt x="56" y="150"/>
                      <a:pt x="47" y="151"/>
                      <a:pt x="38" y="151"/>
                    </a:cubicBezTo>
                    <a:cubicBezTo>
                      <a:pt x="35" y="151"/>
                      <a:pt x="32" y="150"/>
                      <a:pt x="29" y="150"/>
                    </a:cubicBezTo>
                    <a:cubicBezTo>
                      <a:pt x="25" y="150"/>
                      <a:pt x="22" y="149"/>
                      <a:pt x="19" y="148"/>
                    </a:cubicBezTo>
                    <a:cubicBezTo>
                      <a:pt x="15" y="148"/>
                      <a:pt x="12" y="147"/>
                      <a:pt x="9" y="146"/>
                    </a:cubicBezTo>
                    <a:cubicBezTo>
                      <a:pt x="5" y="145"/>
                      <a:pt x="3" y="144"/>
                      <a:pt x="0" y="143"/>
                    </a:cubicBezTo>
                    <a:cubicBezTo>
                      <a:pt x="0" y="112"/>
                      <a:pt x="0" y="112"/>
                      <a:pt x="0" y="112"/>
                    </a:cubicBezTo>
                    <a:cubicBezTo>
                      <a:pt x="3" y="114"/>
                      <a:pt x="6" y="116"/>
                      <a:pt x="10" y="118"/>
                    </a:cubicBezTo>
                    <a:cubicBezTo>
                      <a:pt x="13" y="119"/>
                      <a:pt x="17" y="121"/>
                      <a:pt x="20" y="122"/>
                    </a:cubicBezTo>
                    <a:cubicBezTo>
                      <a:pt x="23" y="123"/>
                      <a:pt x="27" y="124"/>
                      <a:pt x="30" y="124"/>
                    </a:cubicBezTo>
                    <a:cubicBezTo>
                      <a:pt x="33" y="125"/>
                      <a:pt x="36" y="125"/>
                      <a:pt x="39" y="125"/>
                    </a:cubicBezTo>
                    <a:cubicBezTo>
                      <a:pt x="47" y="125"/>
                      <a:pt x="53" y="124"/>
                      <a:pt x="57" y="121"/>
                    </a:cubicBezTo>
                    <a:cubicBezTo>
                      <a:pt x="61" y="118"/>
                      <a:pt x="62" y="115"/>
                      <a:pt x="62" y="110"/>
                    </a:cubicBezTo>
                    <a:cubicBezTo>
                      <a:pt x="62" y="107"/>
                      <a:pt x="62" y="105"/>
                      <a:pt x="61" y="103"/>
                    </a:cubicBezTo>
                    <a:cubicBezTo>
                      <a:pt x="61" y="102"/>
                      <a:pt x="59" y="100"/>
                      <a:pt x="57" y="98"/>
                    </a:cubicBezTo>
                    <a:cubicBezTo>
                      <a:pt x="55" y="96"/>
                      <a:pt x="52" y="95"/>
                      <a:pt x="49" y="93"/>
                    </a:cubicBezTo>
                    <a:cubicBezTo>
                      <a:pt x="45" y="91"/>
                      <a:pt x="40" y="89"/>
                      <a:pt x="34" y="86"/>
                    </a:cubicBezTo>
                    <a:cubicBezTo>
                      <a:pt x="29" y="84"/>
                      <a:pt x="24" y="82"/>
                      <a:pt x="20" y="79"/>
                    </a:cubicBezTo>
                    <a:cubicBezTo>
                      <a:pt x="16" y="77"/>
                      <a:pt x="12" y="74"/>
                      <a:pt x="9" y="70"/>
                    </a:cubicBezTo>
                    <a:cubicBezTo>
                      <a:pt x="6" y="67"/>
                      <a:pt x="4" y="63"/>
                      <a:pt x="3" y="59"/>
                    </a:cubicBezTo>
                    <a:cubicBezTo>
                      <a:pt x="1" y="55"/>
                      <a:pt x="0" y="50"/>
                      <a:pt x="0" y="44"/>
                    </a:cubicBezTo>
                    <a:cubicBezTo>
                      <a:pt x="0" y="37"/>
                      <a:pt x="1"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7" y="6"/>
                    </a:cubicBezTo>
                    <a:cubicBezTo>
                      <a:pt x="87" y="35"/>
                      <a:pt x="87" y="35"/>
                      <a:pt x="87" y="35"/>
                    </a:cubicBezTo>
                    <a:cubicBezTo>
                      <a:pt x="85" y="34"/>
                      <a:pt x="83" y="32"/>
                      <a:pt x="80" y="31"/>
                    </a:cubicBezTo>
                    <a:cubicBezTo>
                      <a:pt x="77" y="30"/>
                      <a:pt x="75" y="29"/>
                      <a:pt x="72" y="28"/>
                    </a:cubicBezTo>
                    <a:cubicBezTo>
                      <a:pt x="69" y="27"/>
                      <a:pt x="66" y="26"/>
                      <a:pt x="63" y="26"/>
                    </a:cubicBezTo>
                    <a:cubicBezTo>
                      <a:pt x="60" y="26"/>
                      <a:pt x="57" y="25"/>
                      <a:pt x="54" y="25"/>
                    </a:cubicBezTo>
                    <a:cubicBezTo>
                      <a:pt x="48" y="25"/>
                      <a:pt x="42" y="27"/>
                      <a:pt x="39"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4" y="66"/>
                      <a:pt x="69" y="68"/>
                      <a:pt x="73" y="70"/>
                    </a:cubicBezTo>
                    <a:cubicBezTo>
                      <a:pt x="78" y="73"/>
                      <a:pt x="81" y="76"/>
                      <a:pt x="85" y="79"/>
                    </a:cubicBezTo>
                    <a:cubicBezTo>
                      <a:pt x="88" y="83"/>
                      <a:pt x="91" y="86"/>
                      <a:pt x="92"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40" name="Group 39">
              <a:extLst>
                <a:ext uri="{FF2B5EF4-FFF2-40B4-BE49-F238E27FC236}">
                  <a16:creationId xmlns:a16="http://schemas.microsoft.com/office/drawing/2014/main" id="{FB5A078E-D4FB-4E1B-930F-571458C26EB6}"/>
                </a:ext>
              </a:extLst>
            </p:cNvPr>
            <p:cNvGrpSpPr/>
            <p:nvPr/>
          </p:nvGrpSpPr>
          <p:grpSpPr bwMode="black">
            <a:xfrm>
              <a:off x="9219226" y="3072921"/>
              <a:ext cx="610574" cy="277794"/>
              <a:chOff x="8669045" y="5484723"/>
              <a:chExt cx="612897" cy="288514"/>
            </a:xfrm>
            <a:grpFill/>
            <a:effectLst/>
          </p:grpSpPr>
          <p:sp>
            <p:nvSpPr>
              <p:cNvPr id="41" name="Freeform 16">
                <a:extLst>
                  <a:ext uri="{FF2B5EF4-FFF2-40B4-BE49-F238E27FC236}">
                    <a16:creationId xmlns:a16="http://schemas.microsoft.com/office/drawing/2014/main" id="{1605E523-97AE-437A-9DF4-95516E5664A6}"/>
                  </a:ext>
                </a:extLst>
              </p:cNvPr>
              <p:cNvSpPr>
                <a:spLocks noEditPoints="1"/>
              </p:cNvSpPr>
              <p:nvPr/>
            </p:nvSpPr>
            <p:spPr bwMode="black">
              <a:xfrm>
                <a:off x="8669045"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5"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7"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3" y="182"/>
                    </a:cubicBezTo>
                    <a:cubicBezTo>
                      <a:pt x="61" y="175"/>
                      <a:pt x="67" y="170"/>
                      <a:pt x="72" y="165"/>
                    </a:cubicBezTo>
                    <a:cubicBezTo>
                      <a:pt x="74" y="169"/>
                      <a:pt x="74" y="169"/>
                      <a:pt x="74" y="169"/>
                    </a:cubicBezTo>
                    <a:cubicBezTo>
                      <a:pt x="70" y="174"/>
                      <a:pt x="66" y="180"/>
                      <a:pt x="62" y="185"/>
                    </a:cubicBezTo>
                    <a:cubicBezTo>
                      <a:pt x="57" y="192"/>
                      <a:pt x="53"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4"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2" y="13"/>
                    </a:cubicBezTo>
                    <a:cubicBezTo>
                      <a:pt x="119"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3" y="219"/>
                      <a:pt x="108" y="218"/>
                      <a:pt x="102" y="217"/>
                    </a:cubicBezTo>
                    <a:cubicBezTo>
                      <a:pt x="102" y="211"/>
                      <a:pt x="102" y="211"/>
                      <a:pt x="102" y="211"/>
                    </a:cubicBezTo>
                    <a:cubicBezTo>
                      <a:pt x="111"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1" y="177"/>
                    </a:cubicBezTo>
                    <a:cubicBezTo>
                      <a:pt x="113"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5" y="33"/>
                      <a:pt x="105" y="33"/>
                      <a:pt x="105"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3"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8"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7" y="223"/>
                      <a:pt x="184" y="221"/>
                      <a:pt x="179" y="219"/>
                    </a:cubicBezTo>
                    <a:cubicBezTo>
                      <a:pt x="175" y="218"/>
                      <a:pt x="169" y="217"/>
                      <a:pt x="163" y="216"/>
                    </a:cubicBezTo>
                    <a:cubicBezTo>
                      <a:pt x="163" y="210"/>
                      <a:pt x="163" y="210"/>
                      <a:pt x="163" y="210"/>
                    </a:cubicBezTo>
                    <a:cubicBezTo>
                      <a:pt x="172" y="213"/>
                      <a:pt x="181" y="214"/>
                      <a:pt x="189"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2" y="74"/>
                      <a:pt x="157" y="75"/>
                    </a:cubicBezTo>
                    <a:lnTo>
                      <a:pt x="152" y="63"/>
                    </a:lnTo>
                    <a:close/>
                    <a:moveTo>
                      <a:pt x="163" y="101"/>
                    </a:moveTo>
                    <a:cubicBezTo>
                      <a:pt x="169" y="108"/>
                      <a:pt x="174" y="115"/>
                      <a:pt x="177" y="123"/>
                    </a:cubicBezTo>
                    <a:cubicBezTo>
                      <a:pt x="180" y="127"/>
                      <a:pt x="183" y="133"/>
                      <a:pt x="184" y="139"/>
                    </a:cubicBezTo>
                    <a:cubicBezTo>
                      <a:pt x="186" y="143"/>
                      <a:pt x="187" y="146"/>
                      <a:pt x="187" y="150"/>
                    </a:cubicBezTo>
                    <a:cubicBezTo>
                      <a:pt x="187" y="152"/>
                      <a:pt x="186" y="154"/>
                      <a:pt x="185" y="156"/>
                    </a:cubicBezTo>
                    <a:cubicBezTo>
                      <a:pt x="183" y="158"/>
                      <a:pt x="182" y="159"/>
                      <a:pt x="181" y="159"/>
                    </a:cubicBezTo>
                    <a:cubicBezTo>
                      <a:pt x="179" y="159"/>
                      <a:pt x="178"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42" name="Freeform 17">
                <a:extLst>
                  <a:ext uri="{FF2B5EF4-FFF2-40B4-BE49-F238E27FC236}">
                    <a16:creationId xmlns:a16="http://schemas.microsoft.com/office/drawing/2014/main" id="{6D82221E-F4AD-4A4C-AF41-507F0D91EBFC}"/>
                  </a:ext>
                </a:extLst>
              </p:cNvPr>
              <p:cNvSpPr>
                <a:spLocks noEditPoints="1"/>
              </p:cNvSpPr>
              <p:nvPr/>
            </p:nvSpPr>
            <p:spPr bwMode="black">
              <a:xfrm>
                <a:off x="8988230"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4"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6"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2" y="182"/>
                    </a:cubicBezTo>
                    <a:cubicBezTo>
                      <a:pt x="61" y="175"/>
                      <a:pt x="67" y="170"/>
                      <a:pt x="72" y="165"/>
                    </a:cubicBezTo>
                    <a:cubicBezTo>
                      <a:pt x="74" y="169"/>
                      <a:pt x="74" y="169"/>
                      <a:pt x="74" y="169"/>
                    </a:cubicBezTo>
                    <a:cubicBezTo>
                      <a:pt x="70" y="174"/>
                      <a:pt x="66" y="180"/>
                      <a:pt x="62" y="185"/>
                    </a:cubicBezTo>
                    <a:cubicBezTo>
                      <a:pt x="57" y="192"/>
                      <a:pt x="52"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3"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1" y="13"/>
                    </a:cubicBezTo>
                    <a:cubicBezTo>
                      <a:pt x="118"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2" y="219"/>
                      <a:pt x="108" y="218"/>
                      <a:pt x="102" y="217"/>
                    </a:cubicBezTo>
                    <a:cubicBezTo>
                      <a:pt x="102" y="211"/>
                      <a:pt x="102" y="211"/>
                      <a:pt x="102" y="211"/>
                    </a:cubicBezTo>
                    <a:cubicBezTo>
                      <a:pt x="110"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0" y="177"/>
                    </a:cubicBezTo>
                    <a:cubicBezTo>
                      <a:pt x="112"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4" y="33"/>
                      <a:pt x="104" y="33"/>
                      <a:pt x="104"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2"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7"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6" y="223"/>
                      <a:pt x="184" y="221"/>
                      <a:pt x="179" y="219"/>
                    </a:cubicBezTo>
                    <a:cubicBezTo>
                      <a:pt x="175" y="218"/>
                      <a:pt x="169" y="217"/>
                      <a:pt x="163" y="216"/>
                    </a:cubicBezTo>
                    <a:cubicBezTo>
                      <a:pt x="163" y="210"/>
                      <a:pt x="163" y="210"/>
                      <a:pt x="163" y="210"/>
                    </a:cubicBezTo>
                    <a:cubicBezTo>
                      <a:pt x="172" y="213"/>
                      <a:pt x="181" y="214"/>
                      <a:pt x="188"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1" y="74"/>
                      <a:pt x="157" y="75"/>
                    </a:cubicBezTo>
                    <a:lnTo>
                      <a:pt x="152" y="63"/>
                    </a:lnTo>
                    <a:close/>
                    <a:moveTo>
                      <a:pt x="163" y="101"/>
                    </a:moveTo>
                    <a:cubicBezTo>
                      <a:pt x="169" y="108"/>
                      <a:pt x="174" y="115"/>
                      <a:pt x="177" y="123"/>
                    </a:cubicBezTo>
                    <a:cubicBezTo>
                      <a:pt x="180" y="127"/>
                      <a:pt x="183" y="133"/>
                      <a:pt x="184" y="139"/>
                    </a:cubicBezTo>
                    <a:cubicBezTo>
                      <a:pt x="186" y="143"/>
                      <a:pt x="186" y="146"/>
                      <a:pt x="186" y="150"/>
                    </a:cubicBezTo>
                    <a:cubicBezTo>
                      <a:pt x="186" y="152"/>
                      <a:pt x="186" y="154"/>
                      <a:pt x="185" y="156"/>
                    </a:cubicBezTo>
                    <a:cubicBezTo>
                      <a:pt x="183" y="158"/>
                      <a:pt x="182" y="159"/>
                      <a:pt x="181" y="159"/>
                    </a:cubicBezTo>
                    <a:cubicBezTo>
                      <a:pt x="179" y="159"/>
                      <a:pt x="177"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5" y="1465291"/>
            <a:ext cx="11239789" cy="2260106"/>
          </a:xfrm>
        </p:spPr>
        <p:txBody>
          <a:bodyPr>
            <a:spAutoFit/>
          </a:bodyPr>
          <a:lstStyle>
            <a:lvl1pPr>
              <a:defRPr sz="3671">
                <a:latin typeface="+mn-lt"/>
              </a:defRPr>
            </a:lvl1pPr>
            <a:lvl2pPr>
              <a:defRPr sz="2855">
                <a:latin typeface="+mn-lt"/>
              </a:defRPr>
            </a:lvl2pPr>
            <a:lvl3pPr>
              <a:defRPr sz="2447">
                <a:latin typeface="+mn-lt"/>
              </a:defRPr>
            </a:lvl3pPr>
            <a:lvl4pPr>
              <a:defRPr sz="2039">
                <a:latin typeface="+mn-lt"/>
              </a:defRPr>
            </a:lvl4pPr>
            <a:lvl5pPr>
              <a:defRPr sz="1835">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41"/>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3"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38249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60" y="1881567"/>
            <a:ext cx="4244332" cy="1314462"/>
          </a:xfrm>
        </p:spPr>
        <p:txBody>
          <a:bodyPr wrap="square" rIns="0" anchor="b">
            <a:spAutoFit/>
          </a:bodyPr>
          <a:lstStyle>
            <a:lvl1pPr>
              <a:lnSpc>
                <a:spcPct val="100000"/>
              </a:lnSpc>
              <a:defRPr sz="3671"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760" y="3605926"/>
            <a:ext cx="4244785" cy="498470"/>
          </a:xfrm>
        </p:spPr>
        <p:txBody>
          <a:bodyPr/>
          <a:lstStyle>
            <a:lvl1pPr marL="0" indent="0">
              <a:buNone/>
              <a:defRPr sz="2039">
                <a:latin typeface="+mn-lt"/>
              </a:defRPr>
            </a:lvl1pPr>
            <a:lvl2pPr marL="233079" indent="0">
              <a:buNone/>
              <a:defRPr/>
            </a:lvl2pPr>
            <a:lvl3pPr marL="466159" indent="0">
              <a:buNone/>
              <a:defRPr/>
            </a:lvl3pPr>
            <a:lvl4pPr marL="674959" indent="0">
              <a:buNone/>
              <a:defRPr/>
            </a:lvl4pPr>
            <a:lvl5pPr marL="87242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39541" y="0"/>
            <a:ext cx="6993695" cy="6994525"/>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00433183"/>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581" y="2840032"/>
            <a:ext cx="4244332" cy="1314462"/>
          </a:xfrm>
        </p:spPr>
        <p:txBody>
          <a:bodyPr wrap="square" rIns="0" anchor="ctr" anchorCtr="0">
            <a:spAutoFit/>
          </a:bodyPr>
          <a:lstStyle>
            <a:lvl1pPr>
              <a:lnSpc>
                <a:spcPct val="100000"/>
              </a:lnSpc>
              <a:defRPr sz="3671"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39541" y="0"/>
            <a:ext cx="6993695" cy="6994525"/>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07746701"/>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a:t>Azure DevOps</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pic>
        <p:nvPicPr>
          <p:cNvPr id="7" name="Picture 6" descr="Microsoft">
            <a:extLst>
              <a:ext uri="{FF2B5EF4-FFF2-40B4-BE49-F238E27FC236}">
                <a16:creationId xmlns:a16="http://schemas.microsoft.com/office/drawing/2014/main" id="{ABC4CB37-2AD2-41C3-AC0E-94CEA03386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8563" y="424759"/>
            <a:ext cx="1677973" cy="617232"/>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760" y="1463669"/>
            <a:ext cx="5315209" cy="1682523"/>
          </a:xfrm>
        </p:spPr>
        <p:txBody>
          <a:bodyPr wrap="square">
            <a:spAutoFit/>
          </a:bodyPr>
          <a:lstStyle>
            <a:lvl1pPr marL="0" indent="0">
              <a:spcBef>
                <a:spcPts val="1248"/>
              </a:spcBef>
              <a:buClr>
                <a:schemeClr val="tx1"/>
              </a:buClr>
              <a:buFont typeface="Wingdings" panose="05000000000000000000" pitchFamily="2" charset="2"/>
              <a:buNone/>
              <a:defRPr sz="2855" b="0">
                <a:latin typeface="Segoe UI Semilight" panose="020B0402040204020203" pitchFamily="34" charset="0"/>
                <a:cs typeface="Segoe UI Semilight" panose="020B0402040204020203" pitchFamily="34" charset="0"/>
              </a:defRPr>
            </a:lvl1pPr>
            <a:lvl2pPr marL="260596" indent="0">
              <a:buFont typeface="Wingdings" panose="05000000000000000000" pitchFamily="2" charset="2"/>
              <a:buNone/>
              <a:defRPr sz="2039" b="0"/>
            </a:lvl2pPr>
            <a:lvl3pPr marL="459684" indent="0">
              <a:buFont typeface="Wingdings" panose="05000000000000000000" pitchFamily="2" charset="2"/>
              <a:buNone/>
              <a:tabLst/>
              <a:defRPr sz="1632" b="0"/>
            </a:lvl3pPr>
            <a:lvl4pPr marL="665246" indent="0">
              <a:buFont typeface="Wingdings" panose="05000000000000000000" pitchFamily="2" charset="2"/>
              <a:buNone/>
              <a:defRPr sz="1428" b="0"/>
            </a:lvl4pPr>
            <a:lvl5pPr marL="870810"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3749" y="1463669"/>
            <a:ext cx="5315209" cy="1682523"/>
          </a:xfrm>
        </p:spPr>
        <p:txBody>
          <a:bodyPr wrap="square">
            <a:spAutoFit/>
          </a:bodyPr>
          <a:lstStyle>
            <a:lvl1pPr marL="0" indent="0">
              <a:spcBef>
                <a:spcPts val="1248"/>
              </a:spcBef>
              <a:buClr>
                <a:schemeClr val="tx1"/>
              </a:buClr>
              <a:buFont typeface="Wingdings" panose="05000000000000000000" pitchFamily="2" charset="2"/>
              <a:buNone/>
              <a:defRPr sz="2855" b="0">
                <a:latin typeface="Segoe UI Semilight" panose="020B0402040204020203" pitchFamily="34" charset="0"/>
                <a:cs typeface="Segoe UI Semilight" panose="020B0402040204020203" pitchFamily="34" charset="0"/>
              </a:defRPr>
            </a:lvl1pPr>
            <a:lvl2pPr marL="260596" indent="0">
              <a:buFont typeface="Wingdings" panose="05000000000000000000" pitchFamily="2" charset="2"/>
              <a:buNone/>
              <a:defRPr sz="2039" b="0"/>
            </a:lvl2pPr>
            <a:lvl3pPr marL="459684" indent="0">
              <a:buFont typeface="Wingdings" panose="05000000000000000000" pitchFamily="2" charset="2"/>
              <a:buNone/>
              <a:tabLst/>
              <a:defRPr sz="1632" b="0"/>
            </a:lvl3pPr>
            <a:lvl4pPr marL="665246" indent="0">
              <a:buFont typeface="Wingdings" panose="05000000000000000000" pitchFamily="2" charset="2"/>
              <a:buNone/>
              <a:defRPr sz="1428" b="0"/>
            </a:lvl4pPr>
            <a:lvl5pPr marL="870810"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1647061"/>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47">
          <p15:clr>
            <a:srgbClr val="5ACBF0"/>
          </p15:clr>
        </p15:guide>
        <p15:guide id="3" orient="horz" pos="88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28471551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92446573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omparison">
    <p:spTree>
      <p:nvGrpSpPr>
        <p:cNvPr id="1" name=""/>
        <p:cNvGrpSpPr/>
        <p:nvPr/>
      </p:nvGrpSpPr>
      <p:grpSpPr>
        <a:xfrm>
          <a:off x="0" y="0"/>
          <a:ext cx="0" cy="0"/>
          <a:chOff x="0" y="0"/>
          <a:chExt cx="0" cy="0"/>
        </a:xfrm>
      </p:grpSpPr>
      <p:sp>
        <p:nvSpPr>
          <p:cNvPr id="4" name="Rectangle 3"/>
          <p:cNvSpPr/>
          <p:nvPr userDrawn="1"/>
        </p:nvSpPr>
        <p:spPr>
          <a:xfrm>
            <a:off x="0" y="559086"/>
            <a:ext cx="12436475" cy="5110285"/>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0" name="Picture Placeholder 14">
            <a:extLst>
              <a:ext uri="{FF2B5EF4-FFF2-40B4-BE49-F238E27FC236}">
                <a16:creationId xmlns:a16="http://schemas.microsoft.com/office/drawing/2014/main" id="{B4FE3095-DA29-47B6-B565-AC4CE7367E2D}"/>
              </a:ext>
            </a:extLst>
          </p:cNvPr>
          <p:cNvSpPr>
            <a:spLocks noGrp="1"/>
          </p:cNvSpPr>
          <p:nvPr>
            <p:ph type="pic" sz="quarter" idx="11" hasCustomPrompt="1"/>
          </p:nvPr>
        </p:nvSpPr>
        <p:spPr>
          <a:xfrm>
            <a:off x="895722" y="1626504"/>
            <a:ext cx="2975871" cy="2975449"/>
          </a:xfrm>
          <a:custGeom>
            <a:avLst/>
            <a:gdLst>
              <a:gd name="connsiteX0" fmla="*/ 0 w 2917372"/>
              <a:gd name="connsiteY0" fmla="*/ 0 h 2917372"/>
              <a:gd name="connsiteX1" fmla="*/ 2917372 w 2917372"/>
              <a:gd name="connsiteY1" fmla="*/ 0 h 2917372"/>
              <a:gd name="connsiteX2" fmla="*/ 2917372 w 2917372"/>
              <a:gd name="connsiteY2" fmla="*/ 2917372 h 2917372"/>
              <a:gd name="connsiteX3" fmla="*/ 0 w 2917372"/>
              <a:gd name="connsiteY3" fmla="*/ 2917372 h 2917372"/>
            </a:gdLst>
            <a:ahLst/>
            <a:cxnLst>
              <a:cxn ang="0">
                <a:pos x="connsiteX0" y="connsiteY0"/>
              </a:cxn>
              <a:cxn ang="0">
                <a:pos x="connsiteX1" y="connsiteY1"/>
              </a:cxn>
              <a:cxn ang="0">
                <a:pos x="connsiteX2" y="connsiteY2"/>
              </a:cxn>
              <a:cxn ang="0">
                <a:pos x="connsiteX3" y="connsiteY3"/>
              </a:cxn>
            </a:cxnLst>
            <a:rect l="l" t="t" r="r" b="b"/>
            <a:pathLst>
              <a:path w="2917372" h="2917372">
                <a:moveTo>
                  <a:pt x="0" y="0"/>
                </a:moveTo>
                <a:lnTo>
                  <a:pt x="2917372" y="0"/>
                </a:lnTo>
                <a:lnTo>
                  <a:pt x="2917372" y="2917372"/>
                </a:lnTo>
                <a:lnTo>
                  <a:pt x="0" y="2917372"/>
                </a:lnTo>
                <a:close/>
              </a:path>
            </a:pathLst>
          </a:custGeom>
          <a:pattFill prst="pct5">
            <a:fgClr>
              <a:schemeClr val="accent1"/>
            </a:fgClr>
            <a:bgClr>
              <a:schemeClr val="bg1"/>
            </a:bgClr>
          </a:pattFill>
        </p:spPr>
        <p:txBody>
          <a:bodyPr wrap="square" anchor="ctr">
            <a:noAutofit/>
          </a:bodyPr>
          <a:lstStyle>
            <a:lvl1pPr marL="0" indent="0" algn="ctr">
              <a:buNone/>
              <a:defRPr/>
            </a:lvl1pPr>
          </a:lstStyle>
          <a:p>
            <a:r>
              <a:rPr lang="id-ID" dirty="0"/>
              <a:t>Image Here</a:t>
            </a:r>
          </a:p>
        </p:txBody>
      </p:sp>
      <p:grpSp>
        <p:nvGrpSpPr>
          <p:cNvPr id="5" name="Agrupar 4"/>
          <p:cNvGrpSpPr/>
          <p:nvPr userDrawn="1"/>
        </p:nvGrpSpPr>
        <p:grpSpPr>
          <a:xfrm>
            <a:off x="8661118" y="5883619"/>
            <a:ext cx="3445325" cy="892296"/>
            <a:chOff x="313509" y="5703463"/>
            <a:chExt cx="3377597" cy="874879"/>
          </a:xfrm>
        </p:grpSpPr>
        <p:pic>
          <p:nvPicPr>
            <p:cNvPr id="6" name="Imagen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79989" y="5773783"/>
              <a:ext cx="1611117" cy="706150"/>
            </a:xfrm>
            <a:prstGeom prst="rect">
              <a:avLst/>
            </a:prstGeom>
          </p:spPr>
        </p:pic>
        <p:pic>
          <p:nvPicPr>
            <p:cNvPr id="7" name="Imagen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3509" y="5703463"/>
              <a:ext cx="1555340" cy="874879"/>
            </a:xfrm>
            <a:prstGeom prst="rect">
              <a:avLst/>
            </a:prstGeom>
          </p:spPr>
        </p:pic>
      </p:grpSp>
    </p:spTree>
    <p:extLst>
      <p:ext uri="{BB962C8B-B14F-4D97-AF65-F5344CB8AC3E}">
        <p14:creationId xmlns:p14="http://schemas.microsoft.com/office/powerpoint/2010/main" val="20946100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7803" y="307759"/>
            <a:ext cx="11500630" cy="699453"/>
          </a:xfrm>
        </p:spPr>
        <p:txBody>
          <a:bodyPr>
            <a:normAutofit/>
          </a:bodyPr>
          <a:lstStyle>
            <a:lvl1pPr>
              <a:defRPr sz="3264"/>
            </a:lvl1pPr>
          </a:lstStyle>
          <a:p>
            <a:r>
              <a:rPr lang="en-US" dirty="0"/>
              <a:t>Click to edit Master title style</a:t>
            </a:r>
          </a:p>
        </p:txBody>
      </p:sp>
      <p:sp>
        <p:nvSpPr>
          <p:cNvPr id="3" name="Date Placeholder 2"/>
          <p:cNvSpPr>
            <a:spLocks noGrp="1"/>
          </p:cNvSpPr>
          <p:nvPr>
            <p:ph type="dt" sz="half" idx="10"/>
          </p:nvPr>
        </p:nvSpPr>
        <p:spPr/>
        <p:txBody>
          <a:bodyPr/>
          <a:lstStyle/>
          <a:p>
            <a:fld id="{8116F597-F14F-4590-B4BB-707A3AFD4787}" type="datetime1">
              <a:rPr lang="en-US" smtClean="0"/>
              <a:t>3/6/2023</a:t>
            </a:fld>
            <a:endParaRPr lang="en-US"/>
          </a:p>
        </p:txBody>
      </p:sp>
      <p:sp>
        <p:nvSpPr>
          <p:cNvPr id="5" name="Slide Number Placeholder 4"/>
          <p:cNvSpPr>
            <a:spLocks noGrp="1"/>
          </p:cNvSpPr>
          <p:nvPr>
            <p:ph type="sldNum" sz="quarter" idx="12"/>
          </p:nvPr>
        </p:nvSpPr>
        <p:spPr>
          <a:xfrm>
            <a:off x="9028104" y="6482889"/>
            <a:ext cx="2798207" cy="372394"/>
          </a:xfrm>
        </p:spPr>
        <p:txBody>
          <a:bodyPr/>
          <a:lstStyle/>
          <a:p>
            <a:fld id="{AFFF257A-30C5-4AFB-911B-BE4CEEA1EA82}" type="slidenum">
              <a:rPr lang="en-US" smtClean="0"/>
              <a:t>‹#›</a:t>
            </a:fld>
            <a:endParaRPr lang="en-US"/>
          </a:p>
        </p:txBody>
      </p:sp>
      <p:sp>
        <p:nvSpPr>
          <p:cNvPr id="7" name="Text Placeholder 6"/>
          <p:cNvSpPr>
            <a:spLocks noGrp="1"/>
          </p:cNvSpPr>
          <p:nvPr>
            <p:ph type="body" sz="quarter" idx="13"/>
          </p:nvPr>
        </p:nvSpPr>
        <p:spPr>
          <a:xfrm>
            <a:off x="410404" y="1165754"/>
            <a:ext cx="11398029" cy="1934760"/>
          </a:xfrm>
        </p:spPr>
        <p:txBody>
          <a:bodyPr/>
          <a:lstStyle>
            <a:lvl1pPr>
              <a:lnSpc>
                <a:spcPct val="114000"/>
              </a:lnSpc>
              <a:spcAft>
                <a:spcPts val="306"/>
              </a:spcAft>
              <a:defRPr/>
            </a:lvl1pPr>
            <a:lvl2pPr>
              <a:lnSpc>
                <a:spcPct val="114000"/>
              </a:lnSpc>
              <a:spcAft>
                <a:spcPts val="306"/>
              </a:spcAft>
              <a:buSzPct val="90000"/>
              <a:defRPr/>
            </a:lvl2pPr>
            <a:lvl3pPr>
              <a:lnSpc>
                <a:spcPct val="114000"/>
              </a:lnSpc>
              <a:spcAft>
                <a:spcPts val="306"/>
              </a:spcAft>
              <a:defRPr/>
            </a:lvl3pPr>
            <a:lvl4pPr>
              <a:lnSpc>
                <a:spcPct val="114000"/>
              </a:lnSpc>
              <a:spcAft>
                <a:spcPts val="306"/>
              </a:spcAft>
              <a:defRPr/>
            </a:lvl4pPr>
            <a:lvl5pPr>
              <a:lnSpc>
                <a:spcPct val="114000"/>
              </a:lnSpc>
              <a:spcAft>
                <a:spcPts val="306"/>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19028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D8B16930-AA04-4EE5-979C-0779C4F618AB}"/>
              </a:ext>
            </a:extLst>
          </p:cNvPr>
          <p:cNvSpPr>
            <a:spLocks noGrp="1"/>
          </p:cNvSpPr>
          <p:nvPr>
            <p:ph type="pic" sz="quarter" idx="10" hasCustomPrompt="1"/>
          </p:nvPr>
        </p:nvSpPr>
        <p:spPr>
          <a:xfrm>
            <a:off x="5122643" y="3685141"/>
            <a:ext cx="7313831" cy="553998"/>
          </a:xfrm>
          <a:prstGeom prst="rect">
            <a:avLst/>
          </a:prstGeom>
          <a:pattFill prst="pct5">
            <a:fgClr>
              <a:schemeClr val="accent1"/>
            </a:fgClr>
            <a:bgClr>
              <a:schemeClr val="bg1"/>
            </a:bgClr>
          </a:pattFill>
        </p:spPr>
        <p:txBody>
          <a:bodyPr anchor="ctr"/>
          <a:lstStyle>
            <a:lvl1pPr marL="0" indent="0" algn="ctr">
              <a:buNone/>
              <a:defRPr/>
            </a:lvl1pPr>
          </a:lstStyle>
          <a:p>
            <a:r>
              <a:rPr lang="id-ID" dirty="0"/>
              <a:t>Image Here</a:t>
            </a:r>
          </a:p>
        </p:txBody>
      </p:sp>
      <p:sp>
        <p:nvSpPr>
          <p:cNvPr id="4" name="Rectangle 3"/>
          <p:cNvSpPr/>
          <p:nvPr userDrawn="1"/>
        </p:nvSpPr>
        <p:spPr>
          <a:xfrm>
            <a:off x="4137520" y="1633406"/>
            <a:ext cx="985123" cy="922427"/>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5" name="Agrupar 4"/>
          <p:cNvGrpSpPr/>
          <p:nvPr userDrawn="1"/>
        </p:nvGrpSpPr>
        <p:grpSpPr>
          <a:xfrm>
            <a:off x="306472" y="5843651"/>
            <a:ext cx="3445325" cy="892296"/>
            <a:chOff x="313509" y="5703463"/>
            <a:chExt cx="3377597" cy="874879"/>
          </a:xfrm>
        </p:grpSpPr>
        <p:pic>
          <p:nvPicPr>
            <p:cNvPr id="7" name="Imagen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79989" y="5773783"/>
              <a:ext cx="1611117" cy="706150"/>
            </a:xfrm>
            <a:prstGeom prst="rect">
              <a:avLst/>
            </a:prstGeom>
          </p:spPr>
        </p:pic>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3509" y="5703463"/>
              <a:ext cx="1555340" cy="874879"/>
            </a:xfrm>
            <a:prstGeom prst="rect">
              <a:avLst/>
            </a:prstGeom>
          </p:spPr>
        </p:pic>
      </p:grpSp>
    </p:spTree>
    <p:extLst>
      <p:ext uri="{BB962C8B-B14F-4D97-AF65-F5344CB8AC3E}">
        <p14:creationId xmlns:p14="http://schemas.microsoft.com/office/powerpoint/2010/main" val="41649797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D8B16930-AA04-4EE5-979C-0779C4F618AB}"/>
              </a:ext>
            </a:extLst>
          </p:cNvPr>
          <p:cNvSpPr>
            <a:spLocks noGrp="1"/>
          </p:cNvSpPr>
          <p:nvPr>
            <p:ph type="pic" sz="quarter" idx="10" hasCustomPrompt="1"/>
          </p:nvPr>
        </p:nvSpPr>
        <p:spPr>
          <a:xfrm>
            <a:off x="5122643" y="3685141"/>
            <a:ext cx="7313831" cy="553998"/>
          </a:xfrm>
          <a:prstGeom prst="rect">
            <a:avLst/>
          </a:prstGeom>
          <a:pattFill prst="pct5">
            <a:fgClr>
              <a:schemeClr val="accent1"/>
            </a:fgClr>
            <a:bgClr>
              <a:schemeClr val="bg1"/>
            </a:bgClr>
          </a:pattFill>
        </p:spPr>
        <p:txBody>
          <a:bodyPr anchor="ctr"/>
          <a:lstStyle>
            <a:lvl1pPr marL="0" indent="0" algn="ctr">
              <a:buNone/>
              <a:defRPr/>
            </a:lvl1pPr>
          </a:lstStyle>
          <a:p>
            <a:r>
              <a:rPr lang="id-ID" dirty="0"/>
              <a:t>Image Here</a:t>
            </a:r>
          </a:p>
        </p:txBody>
      </p:sp>
      <p:sp>
        <p:nvSpPr>
          <p:cNvPr id="4" name="Rectangle 3"/>
          <p:cNvSpPr/>
          <p:nvPr userDrawn="1"/>
        </p:nvSpPr>
        <p:spPr>
          <a:xfrm>
            <a:off x="4137520" y="1633406"/>
            <a:ext cx="985123" cy="922427"/>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5" name="Agrupar 4"/>
          <p:cNvGrpSpPr/>
          <p:nvPr userDrawn="1"/>
        </p:nvGrpSpPr>
        <p:grpSpPr>
          <a:xfrm>
            <a:off x="306472" y="5843651"/>
            <a:ext cx="3445325" cy="892296"/>
            <a:chOff x="313509" y="5703463"/>
            <a:chExt cx="3377597" cy="874879"/>
          </a:xfrm>
        </p:grpSpPr>
        <p:pic>
          <p:nvPicPr>
            <p:cNvPr id="7" name="Imagen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79989" y="5773783"/>
              <a:ext cx="1611117" cy="706150"/>
            </a:xfrm>
            <a:prstGeom prst="rect">
              <a:avLst/>
            </a:prstGeom>
          </p:spPr>
        </p:pic>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3509" y="5703463"/>
              <a:ext cx="1555340" cy="874879"/>
            </a:xfrm>
            <a:prstGeom prst="rect">
              <a:avLst/>
            </a:prstGeom>
          </p:spPr>
        </p:pic>
      </p:grpSp>
    </p:spTree>
    <p:extLst>
      <p:ext uri="{BB962C8B-B14F-4D97-AF65-F5344CB8AC3E}">
        <p14:creationId xmlns:p14="http://schemas.microsoft.com/office/powerpoint/2010/main" val="21603986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3" y="233151"/>
            <a:ext cx="11814652" cy="880792"/>
          </a:xfrm>
        </p:spPr>
        <p:txBody>
          <a:bodyPr anchor="t" anchorCtr="0">
            <a:noAutofit/>
          </a:bodyPr>
          <a:lstStyle>
            <a:lvl1pPr>
              <a:defRPr sz="5437" cap="none" spc="-136"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3912385387"/>
      </p:ext>
    </p:extLst>
  </p:cSld>
  <p:clrMapOvr>
    <a:masterClrMapping/>
  </p:clrMapOvr>
  <p:transition spd="slow">
    <p:push/>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6225026"/>
      </p:ext>
    </p:extLst>
  </p:cSld>
  <p:clrMapOvr>
    <a:masterClrMapping/>
  </p:clrMapOvr>
  <p:transition>
    <p:fade/>
  </p:transition>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61372"/>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DD6664B4-7DA6-416D-B353-0A819145B211}" type="datetimeFigureOut">
              <a:rPr lang="en-US" smtClean="0"/>
              <a:t>3/6/2023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6DBC05-FB97-46C1-8F8D-62259BAA6ED1}" type="slidenum">
              <a:rPr lang="en-US" smtClean="0"/>
              <a:t>‹#›</a:t>
            </a:fld>
            <a:endParaRPr lang="en-US"/>
          </a:p>
        </p:txBody>
      </p:sp>
      <p:grpSp>
        <p:nvGrpSpPr>
          <p:cNvPr id="8" name="Agrupar 7"/>
          <p:cNvGrpSpPr/>
          <p:nvPr userDrawn="1"/>
        </p:nvGrpSpPr>
        <p:grpSpPr>
          <a:xfrm>
            <a:off x="8459701" y="5896942"/>
            <a:ext cx="3445325" cy="892296"/>
            <a:chOff x="313509" y="5703463"/>
            <a:chExt cx="3377597" cy="874879"/>
          </a:xfrm>
        </p:grpSpPr>
        <p:pic>
          <p:nvPicPr>
            <p:cNvPr id="9" name="Imagen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79989" y="5773783"/>
              <a:ext cx="1611117" cy="706150"/>
            </a:xfrm>
            <a:prstGeom prst="rect">
              <a:avLst/>
            </a:prstGeom>
          </p:spPr>
        </p:pic>
        <p:pic>
          <p:nvPicPr>
            <p:cNvPr id="10" name="Imagen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3509" y="5703463"/>
              <a:ext cx="1555340" cy="874879"/>
            </a:xfrm>
            <a:prstGeom prst="rect">
              <a:avLst/>
            </a:prstGeom>
          </p:spPr>
        </p:pic>
      </p:grpSp>
    </p:spTree>
    <p:extLst>
      <p:ext uri="{BB962C8B-B14F-4D97-AF65-F5344CB8AC3E}">
        <p14:creationId xmlns:p14="http://schemas.microsoft.com/office/powerpoint/2010/main" val="1781821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a:t>DevOps</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4926419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65136" y="1537354"/>
            <a:ext cx="11533187" cy="1644594"/>
          </a:xfrm>
        </p:spPr>
        <p:txBody>
          <a:bodyPr wrap="square">
            <a:spAutoFit/>
          </a:bodyPr>
          <a:lstStyle>
            <a:lvl1pPr marL="0" indent="0">
              <a:buNone/>
              <a:defRPr/>
            </a:lvl1pPr>
            <a:lvl2pPr marL="233079" indent="0">
              <a:buNone/>
              <a:defRPr/>
            </a:lvl2pPr>
            <a:lvl3pPr marL="466159" indent="0">
              <a:buNone/>
              <a:defRPr/>
            </a:lvl3pPr>
            <a:lvl4pPr marL="699237" indent="0">
              <a:buNone/>
              <a:defRPr/>
            </a:lvl4pPr>
            <a:lvl5pPr marL="93231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5076483"/>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65136" y="1537354"/>
            <a:ext cx="11533187" cy="1644594"/>
          </a:xfrm>
        </p:spPr>
        <p:txBody>
          <a:bodyPr wrap="square">
            <a:spAutoFit/>
          </a:bodyPr>
          <a:lstStyle>
            <a:lvl1pPr marL="342900" indent="-342900">
              <a:buFont typeface="Arial" panose="020B0604020202020204" pitchFamily="34" charset="0"/>
              <a:buChar char="•"/>
              <a:defRPr/>
            </a:lvl1pPr>
            <a:lvl2pPr marL="575979" indent="-342900">
              <a:buFont typeface="Arial" panose="020B0604020202020204" pitchFamily="34" charset="0"/>
              <a:buChar char="•"/>
              <a:defRPr/>
            </a:lvl2pPr>
            <a:lvl3pPr marL="751909" indent="-285750">
              <a:buFont typeface="Arial" panose="020B0604020202020204" pitchFamily="34" charset="0"/>
              <a:buChar char="•"/>
              <a:defRPr/>
            </a:lvl3pPr>
            <a:lvl4pPr marL="984987" indent="-285750">
              <a:buFont typeface="Arial" panose="020B0604020202020204" pitchFamily="34" charset="0"/>
              <a:buChar char="•"/>
              <a:defRPr/>
            </a:lvl4pPr>
            <a:lvl5pPr marL="1103767" indent="-171450">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2945598"/>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65136" y="1517238"/>
            <a:ext cx="11533187" cy="1644594"/>
          </a:xfrm>
        </p:spPr>
        <p:txBody>
          <a:bodyPr/>
          <a:lstStyle>
            <a:lvl1pPr marL="0" indent="0">
              <a:buFont typeface="Arial" panose="020B0604020202020204" pitchFamily="34" charset="0"/>
              <a:buNone/>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0733781"/>
      </p:ext>
    </p:extLst>
  </p:cSld>
  <p:clrMapOvr>
    <a:masterClrMapping/>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7" name="Picture 6"/>
          <p:cNvPicPr>
            <a:picLocks noChangeAspect="1"/>
          </p:cNvPicPr>
          <p:nvPr userDrawn="1"/>
        </p:nvPicPr>
        <p:blipFill>
          <a:blip r:embed="rId41"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78" r:id="rId1"/>
    <p:sldLayoutId id="2147484553" r:id="rId2"/>
    <p:sldLayoutId id="2147484552" r:id="rId3"/>
    <p:sldLayoutId id="2147484620" r:id="rId4"/>
    <p:sldLayoutId id="2147484583" r:id="rId5"/>
    <p:sldLayoutId id="2147484619" r:id="rId6"/>
    <p:sldLayoutId id="2147484584" r:id="rId7"/>
    <p:sldLayoutId id="2147484556" r:id="rId8"/>
    <p:sldLayoutId id="2147484557" r:id="rId9"/>
    <p:sldLayoutId id="2147484558" r:id="rId10"/>
    <p:sldLayoutId id="2147484559" r:id="rId11"/>
    <p:sldLayoutId id="2147484560" r:id="rId12"/>
    <p:sldLayoutId id="2147484561" r:id="rId13"/>
    <p:sldLayoutId id="2147484562" r:id="rId14"/>
    <p:sldLayoutId id="2147484579" r:id="rId15"/>
    <p:sldLayoutId id="2147484563" r:id="rId16"/>
    <p:sldLayoutId id="2147484618" r:id="rId17"/>
    <p:sldLayoutId id="2147484564" r:id="rId18"/>
    <p:sldLayoutId id="2147484566" r:id="rId19"/>
    <p:sldLayoutId id="2147484567" r:id="rId20"/>
    <p:sldLayoutId id="2147484568" r:id="rId21"/>
    <p:sldLayoutId id="2147484577" r:id="rId22"/>
    <p:sldLayoutId id="2147484570" r:id="rId23"/>
    <p:sldLayoutId id="2147484571" r:id="rId24"/>
    <p:sldLayoutId id="2147484572" r:id="rId25"/>
    <p:sldLayoutId id="2147484576" r:id="rId26"/>
    <p:sldLayoutId id="2147484603" r:id="rId27"/>
    <p:sldLayoutId id="2147484607" r:id="rId28"/>
    <p:sldLayoutId id="2147484609" r:id="rId29"/>
    <p:sldLayoutId id="2147484611" r:id="rId30"/>
    <p:sldLayoutId id="2147484612" r:id="rId31"/>
    <p:sldLayoutId id="2147484613" r:id="rId32"/>
    <p:sldLayoutId id="2147484623" r:id="rId33"/>
    <p:sldLayoutId id="2147484624" r:id="rId34"/>
    <p:sldLayoutId id="2147484625" r:id="rId35"/>
    <p:sldLayoutId id="2147484626" r:id="rId36"/>
    <p:sldLayoutId id="2147484627" r:id="rId37"/>
    <p:sldLayoutId id="2147484629" r:id="rId38"/>
    <p:sldLayoutId id="2147484630" r:id="rId39"/>
  </p:sldLayoutIdLst>
  <p:transition>
    <p:fade/>
  </p:transition>
  <p:hf sldNum="0" hd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34.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37.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33.xml"/><Relationship Id="rId4" Type="http://schemas.openxmlformats.org/officeDocument/2006/relationships/image" Target="../media/image22.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34.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34.xml"/><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14A918-D5D9-4D88-B010-04B646B01C87}"/>
              </a:ext>
            </a:extLst>
          </p:cNvPr>
          <p:cNvSpPr>
            <a:spLocks noGrp="1"/>
          </p:cNvSpPr>
          <p:nvPr>
            <p:ph type="body" sz="quarter" idx="16"/>
          </p:nvPr>
        </p:nvSpPr>
        <p:spPr>
          <a:xfrm>
            <a:off x="450715" y="3824281"/>
            <a:ext cx="5487748" cy="1661993"/>
          </a:xfrm>
        </p:spPr>
        <p:txBody>
          <a:bodyPr vert="horz" wrap="square" lIns="0" tIns="91440" rIns="146304" bIns="91440" rtlCol="0" anchor="t">
            <a:spAutoFit/>
          </a:bodyPr>
          <a:lstStyle/>
          <a:p>
            <a:pPr marL="38100"/>
            <a:r>
              <a:rPr lang="en-US" sz="2400" b="1" dirty="0"/>
              <a:t>Ing. Keneth Murillo</a:t>
            </a:r>
          </a:p>
          <a:p>
            <a:pPr marL="38100" indent="0" algn="r">
              <a:buNone/>
            </a:pPr>
            <a:endParaRPr lang="es-US" sz="2400" dirty="0"/>
          </a:p>
          <a:p>
            <a:pPr marL="38100" indent="0" algn="r">
              <a:buNone/>
            </a:pPr>
            <a:r>
              <a:rPr lang="es-US" sz="2400" dirty="0"/>
              <a:t>AI &amp; Cloud &amp; DevOps </a:t>
            </a:r>
            <a:r>
              <a:rPr lang="en-US" sz="2400" dirty="0"/>
              <a:t>Architect</a:t>
            </a:r>
          </a:p>
          <a:p>
            <a:pPr marL="38100" indent="0" algn="r">
              <a:buNone/>
            </a:pPr>
            <a:r>
              <a:rPr lang="en-US" sz="2400" dirty="0"/>
              <a:t>MCT | Scrum Master Certified</a:t>
            </a:r>
          </a:p>
        </p:txBody>
      </p:sp>
      <p:sp>
        <p:nvSpPr>
          <p:cNvPr id="3" name="Title 2">
            <a:extLst>
              <a:ext uri="{FF2B5EF4-FFF2-40B4-BE49-F238E27FC236}">
                <a16:creationId xmlns:a16="http://schemas.microsoft.com/office/drawing/2014/main" id="{F4F7BEDB-A91D-4815-8C97-8D89C0FC44F7}"/>
              </a:ext>
            </a:extLst>
          </p:cNvPr>
          <p:cNvSpPr>
            <a:spLocks noGrp="1"/>
          </p:cNvSpPr>
          <p:nvPr>
            <p:ph type="title"/>
          </p:nvPr>
        </p:nvSpPr>
        <p:spPr/>
        <p:txBody>
          <a:bodyPr/>
          <a:lstStyle/>
          <a:p>
            <a:r>
              <a:rPr lang="en-US" sz="3600" dirty="0" err="1">
                <a:latin typeface="Montserrat" charset="0"/>
                <a:ea typeface="Montserrat" charset="0"/>
                <a:cs typeface="Montserrat" charset="0"/>
              </a:rPr>
              <a:t>Fundamentos</a:t>
            </a:r>
            <a:r>
              <a:rPr lang="en-US" sz="3600" dirty="0">
                <a:latin typeface="Montserrat" charset="0"/>
                <a:ea typeface="Montserrat" charset="0"/>
                <a:cs typeface="Montserrat" charset="0"/>
              </a:rPr>
              <a:t> de Cloud con Microsoft Azure</a:t>
            </a:r>
            <a:endParaRPr lang="en-US" sz="3600" dirty="0"/>
          </a:p>
        </p:txBody>
      </p:sp>
    </p:spTree>
    <p:extLst>
      <p:ext uri="{BB962C8B-B14F-4D97-AF65-F5344CB8AC3E}">
        <p14:creationId xmlns:p14="http://schemas.microsoft.com/office/powerpoint/2010/main" val="1829298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E56E7-FBC0-304F-56A6-7FA9C967BF3D}"/>
              </a:ext>
            </a:extLst>
          </p:cNvPr>
          <p:cNvSpPr>
            <a:spLocks noGrp="1"/>
          </p:cNvSpPr>
          <p:nvPr>
            <p:ph type="title"/>
          </p:nvPr>
        </p:nvSpPr>
        <p:spPr/>
        <p:txBody>
          <a:bodyPr/>
          <a:lstStyle/>
          <a:p>
            <a:r>
              <a:rPr lang="es-ES" dirty="0"/>
              <a:t>Infraestructura como servicio (IaaS)</a:t>
            </a:r>
            <a:endParaRPr lang="en-GB" dirty="0"/>
          </a:p>
        </p:txBody>
      </p:sp>
      <p:sp>
        <p:nvSpPr>
          <p:cNvPr id="3" name="Text Placeholder 2">
            <a:extLst>
              <a:ext uri="{FF2B5EF4-FFF2-40B4-BE49-F238E27FC236}">
                <a16:creationId xmlns:a16="http://schemas.microsoft.com/office/drawing/2014/main" id="{528E333D-C10C-E146-C578-3E5137D6DF39}"/>
              </a:ext>
            </a:extLst>
          </p:cNvPr>
          <p:cNvSpPr>
            <a:spLocks noGrp="1"/>
          </p:cNvSpPr>
          <p:nvPr>
            <p:ph type="body" sz="quarter" idx="10"/>
          </p:nvPr>
        </p:nvSpPr>
        <p:spPr>
          <a:xfrm>
            <a:off x="465136" y="1537354"/>
            <a:ext cx="11533187" cy="5203914"/>
          </a:xfrm>
        </p:spPr>
        <p:txBody>
          <a:bodyPr>
            <a:noAutofit/>
          </a:bodyPr>
          <a:lstStyle/>
          <a:p>
            <a:pPr algn="l"/>
            <a:r>
              <a:rPr lang="es-ES" sz="1800" dirty="0"/>
              <a:t>La infraestructura como servicio (IaaS) es un tipo de servicio de informática en la nube que ofrece recursos esenciales de proceso, almacenamiento y redes a petición que son de pago por uso. IaaS es uno de los cuatro tipos de servicios en la nube, junto con el software como servicio, la plataforma como servicio y la tecnología sin servidor.</a:t>
            </a:r>
          </a:p>
          <a:p>
            <a:pPr algn="l"/>
            <a:endParaRPr lang="es-ES" sz="1800" dirty="0"/>
          </a:p>
          <a:p>
            <a:pPr algn="l"/>
            <a:r>
              <a:rPr lang="es-ES" sz="1800" dirty="0"/>
              <a:t>La migración de la infraestructura de tu organización a una solución de IaaS ayuda a reducir el mantenimiento de los centros de datos locales, a ahorrar dinero en los costes de hardware y a obtener información empresarial en tiempo real. Las soluciones de IaaS ofrecen la flexibilidad necesaria para escalar y reducir verticalmente los recursos de TI a petición. También ayudan a aprovisionar rápidamente nuevas aplicaciones y a aumentar la confiabilidad de la infraestructura subyacente.</a:t>
            </a:r>
          </a:p>
          <a:p>
            <a:endParaRPr lang="en-GB" sz="1800" dirty="0"/>
          </a:p>
        </p:txBody>
      </p:sp>
    </p:spTree>
    <p:extLst>
      <p:ext uri="{BB962C8B-B14F-4D97-AF65-F5344CB8AC3E}">
        <p14:creationId xmlns:p14="http://schemas.microsoft.com/office/powerpoint/2010/main" val="116223051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1A159-BD62-98D8-7CB1-321330CFB991}"/>
              </a:ext>
            </a:extLst>
          </p:cNvPr>
          <p:cNvSpPr>
            <a:spLocks noGrp="1"/>
          </p:cNvSpPr>
          <p:nvPr>
            <p:ph type="title"/>
          </p:nvPr>
        </p:nvSpPr>
        <p:spPr/>
        <p:txBody>
          <a:bodyPr/>
          <a:lstStyle/>
          <a:p>
            <a:r>
              <a:rPr lang="es-ES" dirty="0"/>
              <a:t>Ventajas del IaaS</a:t>
            </a:r>
            <a:endParaRPr lang="en-GB" dirty="0"/>
          </a:p>
        </p:txBody>
      </p:sp>
      <p:sp>
        <p:nvSpPr>
          <p:cNvPr id="3" name="Text Placeholder 2">
            <a:extLst>
              <a:ext uri="{FF2B5EF4-FFF2-40B4-BE49-F238E27FC236}">
                <a16:creationId xmlns:a16="http://schemas.microsoft.com/office/drawing/2014/main" id="{DC4EFD53-8FB9-389E-E1C5-7104F7CC9803}"/>
              </a:ext>
            </a:extLst>
          </p:cNvPr>
          <p:cNvSpPr>
            <a:spLocks noGrp="1"/>
          </p:cNvSpPr>
          <p:nvPr>
            <p:ph type="body" sz="quarter" idx="10"/>
          </p:nvPr>
        </p:nvSpPr>
        <p:spPr>
          <a:xfrm>
            <a:off x="465136" y="1537354"/>
            <a:ext cx="11533187" cy="5194186"/>
          </a:xfrm>
        </p:spPr>
        <p:txBody>
          <a:bodyPr>
            <a:noAutofit/>
          </a:bodyPr>
          <a:lstStyle/>
          <a:p>
            <a:pPr algn="l"/>
            <a:r>
              <a:rPr lang="es-ES" sz="1600" dirty="0"/>
              <a:t>Reduce los gastos de capital y optimiza los costes</a:t>
            </a:r>
          </a:p>
          <a:p>
            <a:pPr marL="0" indent="0" algn="l">
              <a:buNone/>
            </a:pPr>
            <a:r>
              <a:rPr lang="es-ES" sz="1600" dirty="0"/>
              <a:t>La infraestructura como servicio (IaaS) elimina el coste de configurar y administrar un centro de datos físico, lo que la convierte en una opción rentable para migrar a la nube. Los modelos de suscripción de pago por uso que usan los proveedores de IaaS ayudan a reducir los costes del hardware y el mantenimiento, y permiten al equipo de TI centrarse en el negocio principal.</a:t>
            </a:r>
          </a:p>
          <a:p>
            <a:pPr algn="l"/>
            <a:endParaRPr lang="es-ES" sz="1600" dirty="0"/>
          </a:p>
          <a:p>
            <a:pPr algn="l"/>
            <a:r>
              <a:rPr lang="es-ES" sz="1600" dirty="0"/>
              <a:t>Aumenta la escala y el rendimiento de las cargas de trabajo de TI</a:t>
            </a:r>
          </a:p>
          <a:p>
            <a:pPr marL="0" indent="0" algn="l">
              <a:buNone/>
            </a:pPr>
            <a:r>
              <a:rPr lang="es-ES" sz="1600" dirty="0"/>
              <a:t>IaaS permite adquirir escala mundial y afrontar picos de demanda de recursos. De este modo, puedes ofrecer recursos de TI a los empleados desde cualquier lugar del mundo con más rapidez y mejorar el rendimiento de las aplicaciones.</a:t>
            </a:r>
          </a:p>
          <a:p>
            <a:pPr algn="l"/>
            <a:endParaRPr lang="es-ES" sz="1600" dirty="0"/>
          </a:p>
          <a:p>
            <a:pPr algn="l"/>
            <a:r>
              <a:rPr lang="es-ES" sz="1600" dirty="0"/>
              <a:t>Aumenta la estabilidad, la confiabilidad y la compatibilidad</a:t>
            </a:r>
          </a:p>
          <a:p>
            <a:pPr marL="0" indent="0" algn="l">
              <a:buNone/>
            </a:pPr>
            <a:r>
              <a:rPr lang="es-ES" sz="1600" dirty="0"/>
              <a:t>Con IaaS, no hay necesidad de mantener ni actualizar el software y el hardware, ni de solucionar problemas en los equipos. Con el contrato adecuado, el proveedor de servicios garantiza que la infraestructura es confiable y cumple los acuerdos de nivel de servicio.</a:t>
            </a:r>
          </a:p>
          <a:p>
            <a:pPr algn="l"/>
            <a:endParaRPr lang="es-ES" sz="1600" dirty="0"/>
          </a:p>
          <a:p>
            <a:pPr algn="l"/>
            <a:r>
              <a:rPr lang="es-ES" sz="1600" dirty="0"/>
              <a:t>Mejora la continuidad empresarial y la recuperación ante desastres</a:t>
            </a:r>
          </a:p>
          <a:p>
            <a:pPr marL="0" indent="0" algn="l">
              <a:buNone/>
            </a:pPr>
            <a:r>
              <a:rPr lang="es-ES" sz="1600" dirty="0"/>
              <a:t>Lograr una alta disponibilidad, continuidad empresarial y recuperación ante desastres resulta caro, porque requiere una cantidad importante de tecnología y personal. Pero, con el acuerdo de nivel de servicio adecuado, IaaS ayuda a reducir este coste. También facilita el acceso a las aplicaciones y los datos con normalidad durante un desastre o una interrupción.</a:t>
            </a:r>
          </a:p>
        </p:txBody>
      </p:sp>
    </p:spTree>
    <p:extLst>
      <p:ext uri="{BB962C8B-B14F-4D97-AF65-F5344CB8AC3E}">
        <p14:creationId xmlns:p14="http://schemas.microsoft.com/office/powerpoint/2010/main" val="145815166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E56E7-FBC0-304F-56A6-7FA9C967BF3D}"/>
              </a:ext>
            </a:extLst>
          </p:cNvPr>
          <p:cNvSpPr>
            <a:spLocks noGrp="1"/>
          </p:cNvSpPr>
          <p:nvPr>
            <p:ph type="title"/>
          </p:nvPr>
        </p:nvSpPr>
        <p:spPr/>
        <p:txBody>
          <a:bodyPr/>
          <a:lstStyle/>
          <a:p>
            <a:r>
              <a:rPr lang="es-ES" dirty="0"/>
              <a:t>Software como servicio (SaaS)</a:t>
            </a:r>
            <a:endParaRPr lang="en-GB" dirty="0"/>
          </a:p>
        </p:txBody>
      </p:sp>
      <p:sp>
        <p:nvSpPr>
          <p:cNvPr id="3" name="Text Placeholder 2">
            <a:extLst>
              <a:ext uri="{FF2B5EF4-FFF2-40B4-BE49-F238E27FC236}">
                <a16:creationId xmlns:a16="http://schemas.microsoft.com/office/drawing/2014/main" id="{528E333D-C10C-E146-C578-3E5137D6DF39}"/>
              </a:ext>
            </a:extLst>
          </p:cNvPr>
          <p:cNvSpPr>
            <a:spLocks noGrp="1"/>
          </p:cNvSpPr>
          <p:nvPr>
            <p:ph type="body" sz="quarter" idx="10"/>
          </p:nvPr>
        </p:nvSpPr>
        <p:spPr>
          <a:xfrm>
            <a:off x="465136" y="1537354"/>
            <a:ext cx="11533187" cy="4357608"/>
          </a:xfrm>
        </p:spPr>
        <p:txBody>
          <a:bodyPr>
            <a:noAutofit/>
          </a:bodyPr>
          <a:lstStyle/>
          <a:p>
            <a:pPr algn="l"/>
            <a:r>
              <a:rPr lang="es-ES" sz="1800" dirty="0"/>
              <a:t>El Software como servicio (SaaS) permite a los usuarios conectarse a aplicaciones basadas en la nube a través de Internet y usarlas. Algunos ejemplos comunes son el correo electrónico, los calendarios y las herramientas ofimáticas (como Microsoft Office 365).</a:t>
            </a:r>
          </a:p>
          <a:p>
            <a:pPr algn="l"/>
            <a:endParaRPr lang="es-ES" sz="1800" dirty="0"/>
          </a:p>
          <a:p>
            <a:pPr algn="l"/>
            <a:r>
              <a:rPr lang="es-ES" sz="1800" dirty="0"/>
              <a:t>SaaS ofrece una solución de software integral que se adquiere de un proveedor de servicios en la nube mediante un modelo de pago por uso. </a:t>
            </a:r>
          </a:p>
          <a:p>
            <a:pPr algn="l"/>
            <a:endParaRPr lang="es-ES" sz="1800" dirty="0"/>
          </a:p>
          <a:p>
            <a:pPr algn="l"/>
            <a:r>
              <a:rPr lang="es-ES" sz="1800" dirty="0"/>
              <a:t>Alquilas el uso de una aplicación para tu organización y los usuarios se conectan a ella a través de Internet, normalmente con un explorador web. Toda la infraestructura subyacente, el middleware, y el software y los datos de las aplicaciones se encuentran en el centro de datos del proveedor. El proveedor de servicios administra el hardware y el software y, con el contrato de servicio adecuado, garantizará también la disponibilidad y la seguridad de la aplicación y de tus datos. SaaS permite que tu organización se ponga en marcha y pueda ejecutar aplicaciones con un coste inicial mínimo.</a:t>
            </a:r>
          </a:p>
        </p:txBody>
      </p:sp>
    </p:spTree>
    <p:extLst>
      <p:ext uri="{BB962C8B-B14F-4D97-AF65-F5344CB8AC3E}">
        <p14:creationId xmlns:p14="http://schemas.microsoft.com/office/powerpoint/2010/main" val="377636963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1A159-BD62-98D8-7CB1-321330CFB991}"/>
              </a:ext>
            </a:extLst>
          </p:cNvPr>
          <p:cNvSpPr>
            <a:spLocks noGrp="1"/>
          </p:cNvSpPr>
          <p:nvPr>
            <p:ph type="title"/>
          </p:nvPr>
        </p:nvSpPr>
        <p:spPr/>
        <p:txBody>
          <a:bodyPr/>
          <a:lstStyle/>
          <a:p>
            <a:r>
              <a:rPr lang="es-ES" dirty="0"/>
              <a:t>Escenarios SaaS habituales</a:t>
            </a:r>
            <a:endParaRPr lang="en-GB" dirty="0"/>
          </a:p>
        </p:txBody>
      </p:sp>
      <p:sp>
        <p:nvSpPr>
          <p:cNvPr id="3" name="Text Placeholder 2">
            <a:extLst>
              <a:ext uri="{FF2B5EF4-FFF2-40B4-BE49-F238E27FC236}">
                <a16:creationId xmlns:a16="http://schemas.microsoft.com/office/drawing/2014/main" id="{DC4EFD53-8FB9-389E-E1C5-7104F7CC9803}"/>
              </a:ext>
            </a:extLst>
          </p:cNvPr>
          <p:cNvSpPr>
            <a:spLocks noGrp="1"/>
          </p:cNvSpPr>
          <p:nvPr>
            <p:ph type="body" sz="quarter" idx="13"/>
          </p:nvPr>
        </p:nvSpPr>
        <p:spPr/>
        <p:txBody>
          <a:bodyPr>
            <a:noAutofit/>
          </a:bodyPr>
          <a:lstStyle/>
          <a:p>
            <a:endParaRPr lang="es-ES" sz="1600" dirty="0"/>
          </a:p>
          <a:p>
            <a:r>
              <a:rPr lang="es-ES" sz="1600" dirty="0"/>
              <a:t>Si has utilizado un servicio de correo electrónico basado en Web, como Outlook, Hotmail o Yahoo! Mail, entonces ya has usado una forma de SaaS. Con estos servicios, inicias sesión en tu cuenta a través de Internet, a menudo desde un explorador web. El software de correo electrónico se encuentra en la red del proveedor de servicios, donde también se almacenan los mensajes. Puedes acceder a tu correo electrónico y a los mensajes almacenados desde un explorador web en cualquier equipo o dispositivo conectado a Internet.</a:t>
            </a:r>
          </a:p>
        </p:txBody>
      </p:sp>
    </p:spTree>
    <p:extLst>
      <p:ext uri="{BB962C8B-B14F-4D97-AF65-F5344CB8AC3E}">
        <p14:creationId xmlns:p14="http://schemas.microsoft.com/office/powerpoint/2010/main" val="576451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1A159-BD62-98D8-7CB1-321330CFB991}"/>
              </a:ext>
            </a:extLst>
          </p:cNvPr>
          <p:cNvSpPr>
            <a:spLocks noGrp="1"/>
          </p:cNvSpPr>
          <p:nvPr>
            <p:ph type="title"/>
          </p:nvPr>
        </p:nvSpPr>
        <p:spPr/>
        <p:txBody>
          <a:bodyPr/>
          <a:lstStyle/>
          <a:p>
            <a:r>
              <a:rPr lang="es-ES" dirty="0"/>
              <a:t>Ventajas del SaaS</a:t>
            </a:r>
            <a:endParaRPr lang="en-GB" dirty="0"/>
          </a:p>
        </p:txBody>
      </p:sp>
      <p:sp>
        <p:nvSpPr>
          <p:cNvPr id="3" name="Text Placeholder 2">
            <a:extLst>
              <a:ext uri="{FF2B5EF4-FFF2-40B4-BE49-F238E27FC236}">
                <a16:creationId xmlns:a16="http://schemas.microsoft.com/office/drawing/2014/main" id="{DC4EFD53-8FB9-389E-E1C5-7104F7CC9803}"/>
              </a:ext>
            </a:extLst>
          </p:cNvPr>
          <p:cNvSpPr>
            <a:spLocks noGrp="1"/>
          </p:cNvSpPr>
          <p:nvPr>
            <p:ph type="body" sz="quarter" idx="10"/>
          </p:nvPr>
        </p:nvSpPr>
        <p:spPr>
          <a:xfrm>
            <a:off x="465136" y="1537353"/>
            <a:ext cx="11533187" cy="5077455"/>
          </a:xfrm>
        </p:spPr>
        <p:txBody>
          <a:bodyPr>
            <a:noAutofit/>
          </a:bodyPr>
          <a:lstStyle/>
          <a:p>
            <a:pPr algn="l"/>
            <a:r>
              <a:rPr lang="es-ES" sz="1600" dirty="0"/>
              <a:t>Obtén acceso a aplicaciones sofisticadas. Para ofrecer aplicaciones SaaS a los usuarios, no es necesario que compres, instales, actualices o mantengas ningún tipo de hardware, middleware o software. Con SaaS, incluso aplicaciones empresariales sofisticadas, como ERP y CRM, están al alcance de organizaciones que no cuentan con recursos para comprar, implementar y administrar la infraestructura y el software necesarios.</a:t>
            </a:r>
          </a:p>
          <a:p>
            <a:pPr algn="l"/>
            <a:endParaRPr lang="es-ES" sz="1600" dirty="0"/>
          </a:p>
          <a:p>
            <a:pPr algn="l"/>
            <a:r>
              <a:rPr lang="es-ES" sz="1600" dirty="0"/>
              <a:t>Paga solo por lo que uses. También ahorras dinero, porque el servicio SaaS permite escalar o reducir verticalmente los recursos en función del nivel de uso.</a:t>
            </a:r>
          </a:p>
          <a:p>
            <a:pPr algn="l"/>
            <a:endParaRPr lang="es-ES" sz="1600" dirty="0"/>
          </a:p>
          <a:p>
            <a:pPr algn="l"/>
            <a:r>
              <a:rPr lang="es-ES" sz="1600" dirty="0"/>
              <a:t>Usa software cliente gratuito. Los usuarios pueden ejecutar la mayoría de las aplicaciones SaaS directamente desde un explorador web sin necesidad de descargar e instalar ningún software, aunque algunas aplicaciones requieren complementos. Esto significa que no tienes que comprar ni instalar software especial para tus usuarios.</a:t>
            </a:r>
          </a:p>
          <a:p>
            <a:pPr algn="l"/>
            <a:endParaRPr lang="es-ES" sz="1600" dirty="0"/>
          </a:p>
          <a:p>
            <a:pPr algn="l"/>
            <a:r>
              <a:rPr lang="es-ES" sz="1600" dirty="0"/>
              <a:t>Moviliza a tus recursos fácilmente. Con SaaS, es muy fácil “movilizar” a tus recursos, porque los usuarios pueden acceder a las aplicaciones SaaS y a los datos desde cualquier equipo o dispositivo móvil conectado a Internet. No tienes que preocuparte de desarrollar aplicaciones que se ejecuten en diferentes tipos de equipos y dispositivos, puesto que eso ya lo ha hecho el proveedor de servicios. Además, no es necesario incorporar a personal cualificado para que administre los aspectos de seguridad inherentes a la informática móvil. Un proveedor de servicios elegido a conciencia garantizará la seguridad de tus datos, independientemente del tipo de dispositivo que los utilice.</a:t>
            </a:r>
          </a:p>
        </p:txBody>
      </p:sp>
    </p:spTree>
    <p:extLst>
      <p:ext uri="{BB962C8B-B14F-4D97-AF65-F5344CB8AC3E}">
        <p14:creationId xmlns:p14="http://schemas.microsoft.com/office/powerpoint/2010/main" val="175753872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94680" y="1402760"/>
            <a:ext cx="9730997" cy="404128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124344" tIns="62172" rIns="124344" bIns="62172" rtlCol="0" anchor="ctr"/>
          <a:lstStyle/>
          <a:p>
            <a:pPr algn="ctr"/>
            <a:endParaRPr lang="en-US" sz="1836"/>
          </a:p>
        </p:txBody>
      </p:sp>
      <p:sp>
        <p:nvSpPr>
          <p:cNvPr id="2" name="Title 1"/>
          <p:cNvSpPr>
            <a:spLocks noGrp="1"/>
          </p:cNvSpPr>
          <p:nvPr>
            <p:ph type="title"/>
          </p:nvPr>
        </p:nvSpPr>
        <p:spPr/>
        <p:txBody>
          <a:bodyPr>
            <a:normAutofit fontScale="90000"/>
          </a:bodyPr>
          <a:lstStyle/>
          <a:p>
            <a:r>
              <a:rPr lang="en-US"/>
              <a:t>Cloud Computing (continuación)
</a:t>
            </a:r>
            <a:endParaRPr lang="en-US" dirty="0"/>
          </a:p>
        </p:txBody>
      </p:sp>
      <p:sp>
        <p:nvSpPr>
          <p:cNvPr id="62" name="Rectangle 61"/>
          <p:cNvSpPr/>
          <p:nvPr/>
        </p:nvSpPr>
        <p:spPr bwMode="auto">
          <a:xfrm>
            <a:off x="4043830" y="1569291"/>
            <a:ext cx="7006082" cy="3669530"/>
          </a:xfrm>
          <a:prstGeom prst="rect">
            <a:avLst/>
          </a:prstGeom>
          <a:solidFill>
            <a:srgbClr val="FFFFFF">
              <a:lumMod val="95000"/>
            </a:srgbClr>
          </a:solidFill>
          <a:ln w="9525" cap="flat" cmpd="sng" algn="ctr">
            <a:solidFill>
              <a:srgbClr val="FFFFFF">
                <a:lumMod val="85000"/>
              </a:srgbClr>
            </a:solidFill>
            <a:prstDash val="solid"/>
            <a:headEnd type="none" w="med" len="med"/>
            <a:tailEnd type="none" w="med" len="med"/>
          </a:ln>
          <a:effectLst/>
        </p:spPr>
        <p:txBody>
          <a:bodyPr vert="horz" wrap="square" lIns="75177" tIns="37590" rIns="75177" bIns="37590" numCol="1" spcCol="0" rtlCol="0" anchor="ctr" anchorCtr="0" compatLnSpc="1">
            <a:prstTxWarp prst="textNoShape">
              <a:avLst/>
            </a:prstTxWarp>
          </a:bodyPr>
          <a:lstStyle/>
          <a:p>
            <a:pPr algn="ctr" defTabSz="751568" fontAlgn="base">
              <a:spcBef>
                <a:spcPct val="0"/>
              </a:spcBef>
              <a:spcAft>
                <a:spcPct val="0"/>
              </a:spcAft>
              <a:defRPr/>
            </a:pPr>
            <a:endParaRPr lang="en-US" sz="1734" kern="0" dirty="0">
              <a:gradFill>
                <a:gsLst>
                  <a:gs pos="0">
                    <a:srgbClr val="FFFFFF"/>
                  </a:gs>
                  <a:gs pos="100000">
                    <a:srgbClr val="FFFFFF"/>
                  </a:gs>
                </a:gsLst>
                <a:lin ang="5400000" scaled="0"/>
              </a:gradFill>
              <a:latin typeface="Segoe UI"/>
            </a:endParaRPr>
          </a:p>
        </p:txBody>
      </p:sp>
      <p:grpSp>
        <p:nvGrpSpPr>
          <p:cNvPr id="64" name="Group 63"/>
          <p:cNvGrpSpPr/>
          <p:nvPr/>
        </p:nvGrpSpPr>
        <p:grpSpPr>
          <a:xfrm>
            <a:off x="2106601" y="1724075"/>
            <a:ext cx="1950553" cy="3420057"/>
            <a:chOff x="855665" y="1583373"/>
            <a:chExt cx="2427913" cy="4790431"/>
          </a:xfrm>
        </p:grpSpPr>
        <p:sp>
          <p:nvSpPr>
            <p:cNvPr id="68" name="Rectangle 67"/>
            <p:cNvSpPr/>
            <p:nvPr/>
          </p:nvSpPr>
          <p:spPr>
            <a:xfrm>
              <a:off x="1416806" y="158337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002465" fontAlgn="base">
                <a:spcAft>
                  <a:spcPct val="0"/>
                </a:spcAft>
                <a:defRPr/>
              </a:pPr>
              <a:r>
                <a:rPr lang="en-US" sz="1632" dirty="0">
                  <a:solidFill>
                    <a:srgbClr val="595959">
                      <a:alpha val="99000"/>
                    </a:srgbClr>
                  </a:solidFill>
                  <a:latin typeface="Segoe UI"/>
                  <a:ea typeface="Kozuka Gothic Pro R" pitchFamily="34" charset="-128"/>
                </a:rPr>
                <a:t>Packaged Software</a:t>
              </a:r>
            </a:p>
          </p:txBody>
        </p:sp>
        <p:sp>
          <p:nvSpPr>
            <p:cNvPr id="69" name="Rectangle 68"/>
            <p:cNvSpPr/>
            <p:nvPr/>
          </p:nvSpPr>
          <p:spPr>
            <a:xfrm>
              <a:off x="1396458" y="5537987"/>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02546">
                <a:defRPr/>
              </a:pPr>
              <a:r>
                <a:rPr lang="en-US" sz="1224" dirty="0">
                  <a:solidFill>
                    <a:srgbClr val="FFFFFF">
                      <a:alpha val="99000"/>
                    </a:srgbClr>
                  </a:solidFill>
                  <a:latin typeface="Segoe UI"/>
                  <a:ea typeface="Segoe UI" pitchFamily="34" charset="0"/>
                  <a:cs typeface="Segoe UI" pitchFamily="34" charset="0"/>
                </a:rPr>
                <a:t>Storage</a:t>
              </a:r>
            </a:p>
          </p:txBody>
        </p:sp>
        <p:sp>
          <p:nvSpPr>
            <p:cNvPr id="70" name="Rectangle 69"/>
            <p:cNvSpPr/>
            <p:nvPr/>
          </p:nvSpPr>
          <p:spPr>
            <a:xfrm>
              <a:off x="1396458" y="5083168"/>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02546">
                <a:defRPr/>
              </a:pPr>
              <a:r>
                <a:rPr lang="en-US" sz="1224" dirty="0">
                  <a:solidFill>
                    <a:srgbClr val="FFFFFF">
                      <a:alpha val="99000"/>
                    </a:srgbClr>
                  </a:solidFill>
                  <a:latin typeface="Segoe UI"/>
                  <a:ea typeface="Segoe UI" pitchFamily="34" charset="0"/>
                  <a:cs typeface="Segoe UI" pitchFamily="34" charset="0"/>
                </a:rPr>
                <a:t>Servers</a:t>
              </a:r>
            </a:p>
          </p:txBody>
        </p:sp>
        <p:sp>
          <p:nvSpPr>
            <p:cNvPr id="71" name="Rectangle 70"/>
            <p:cNvSpPr/>
            <p:nvPr/>
          </p:nvSpPr>
          <p:spPr>
            <a:xfrm>
              <a:off x="1396458" y="5992804"/>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02546">
                <a:defRPr/>
              </a:pPr>
              <a:r>
                <a:rPr lang="en-US" sz="1224" dirty="0">
                  <a:solidFill>
                    <a:srgbClr val="FFFFFF">
                      <a:alpha val="99000"/>
                    </a:srgbClr>
                  </a:solidFill>
                  <a:latin typeface="Segoe UI"/>
                  <a:ea typeface="Segoe UI" pitchFamily="34" charset="0"/>
                  <a:cs typeface="Segoe UI" pitchFamily="34" charset="0"/>
                </a:rPr>
                <a:t>Networking</a:t>
              </a:r>
            </a:p>
          </p:txBody>
        </p:sp>
        <p:sp>
          <p:nvSpPr>
            <p:cNvPr id="72" name="Rectangle 71"/>
            <p:cNvSpPr/>
            <p:nvPr/>
          </p:nvSpPr>
          <p:spPr>
            <a:xfrm>
              <a:off x="1396458" y="4173530"/>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02546">
                <a:defRPr/>
              </a:pPr>
              <a:r>
                <a:rPr lang="en-US" sz="1224" dirty="0">
                  <a:solidFill>
                    <a:srgbClr val="FFFFFF">
                      <a:alpha val="99000"/>
                    </a:srgbClr>
                  </a:solidFill>
                  <a:latin typeface="Segoe UI"/>
                  <a:ea typeface="Segoe UI" pitchFamily="34" charset="0"/>
                  <a:cs typeface="Segoe UI" pitchFamily="34" charset="0"/>
                </a:rPr>
                <a:t>O/S</a:t>
              </a:r>
            </a:p>
          </p:txBody>
        </p:sp>
        <p:sp>
          <p:nvSpPr>
            <p:cNvPr id="73" name="Rectangle 72"/>
            <p:cNvSpPr/>
            <p:nvPr/>
          </p:nvSpPr>
          <p:spPr>
            <a:xfrm>
              <a:off x="1396458" y="3718711"/>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02546">
                <a:defRPr/>
              </a:pPr>
              <a:r>
                <a:rPr lang="en-US" sz="1224" dirty="0">
                  <a:solidFill>
                    <a:srgbClr val="FFFFFF">
                      <a:alpha val="99000"/>
                    </a:srgbClr>
                  </a:solidFill>
                  <a:latin typeface="Segoe UI"/>
                  <a:ea typeface="Segoe UI" pitchFamily="34" charset="0"/>
                  <a:cs typeface="Segoe UI" pitchFamily="34" charset="0"/>
                </a:rPr>
                <a:t>Middleware</a:t>
              </a:r>
            </a:p>
          </p:txBody>
        </p:sp>
        <p:sp>
          <p:nvSpPr>
            <p:cNvPr id="74" name="Rectangle 73"/>
            <p:cNvSpPr/>
            <p:nvPr/>
          </p:nvSpPr>
          <p:spPr>
            <a:xfrm>
              <a:off x="1396458" y="4628349"/>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02546">
                <a:defRPr/>
              </a:pPr>
              <a:r>
                <a:rPr lang="en-US" sz="1224" dirty="0">
                  <a:solidFill>
                    <a:srgbClr val="FFFFFF">
                      <a:alpha val="99000"/>
                    </a:srgbClr>
                  </a:solidFill>
                  <a:latin typeface="Segoe UI"/>
                  <a:ea typeface="Segoe UI" pitchFamily="34" charset="0"/>
                  <a:cs typeface="Segoe UI" pitchFamily="34" charset="0"/>
                </a:rPr>
                <a:t>Virtualization</a:t>
              </a:r>
            </a:p>
          </p:txBody>
        </p:sp>
        <p:sp>
          <p:nvSpPr>
            <p:cNvPr id="75" name="Rectangle 74"/>
            <p:cNvSpPr/>
            <p:nvPr/>
          </p:nvSpPr>
          <p:spPr>
            <a:xfrm>
              <a:off x="1396458" y="2809073"/>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02546">
                <a:defRPr/>
              </a:pPr>
              <a:r>
                <a:rPr lang="en-US" sz="1224" dirty="0">
                  <a:solidFill>
                    <a:srgbClr val="FFFFFF">
                      <a:alpha val="99000"/>
                    </a:srgbClr>
                  </a:solidFill>
                  <a:latin typeface="Segoe UI"/>
                  <a:ea typeface="Segoe UI" pitchFamily="34" charset="0"/>
                  <a:cs typeface="Segoe UI" pitchFamily="34" charset="0"/>
                </a:rPr>
                <a:t>Data</a:t>
              </a:r>
            </a:p>
          </p:txBody>
        </p:sp>
        <p:sp>
          <p:nvSpPr>
            <p:cNvPr id="76" name="Rectangle 75"/>
            <p:cNvSpPr/>
            <p:nvPr/>
          </p:nvSpPr>
          <p:spPr>
            <a:xfrm>
              <a:off x="1396458" y="2354254"/>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02546">
                <a:defRPr/>
              </a:pPr>
              <a:r>
                <a:rPr lang="en-US" sz="1224" dirty="0">
                  <a:solidFill>
                    <a:srgbClr val="FFFFFF">
                      <a:alpha val="99000"/>
                    </a:srgbClr>
                  </a:solidFill>
                  <a:latin typeface="Segoe UI"/>
                  <a:ea typeface="Segoe UI" pitchFamily="34" charset="0"/>
                  <a:cs typeface="Segoe UI" pitchFamily="34" charset="0"/>
                </a:rPr>
                <a:t>Applications</a:t>
              </a:r>
            </a:p>
          </p:txBody>
        </p:sp>
        <p:sp>
          <p:nvSpPr>
            <p:cNvPr id="77" name="Rectangle 76"/>
            <p:cNvSpPr/>
            <p:nvPr/>
          </p:nvSpPr>
          <p:spPr>
            <a:xfrm>
              <a:off x="1396458" y="3263892"/>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02546">
                <a:defRPr/>
              </a:pPr>
              <a:r>
                <a:rPr lang="en-US" sz="1224" dirty="0">
                  <a:solidFill>
                    <a:srgbClr val="FFFFFF">
                      <a:alpha val="99000"/>
                    </a:srgbClr>
                  </a:solidFill>
                  <a:latin typeface="Segoe UI"/>
                  <a:ea typeface="Segoe UI" pitchFamily="34" charset="0"/>
                  <a:cs typeface="Segoe UI" pitchFamily="34" charset="0"/>
                </a:rPr>
                <a:t>Runtime</a:t>
              </a:r>
            </a:p>
          </p:txBody>
        </p:sp>
        <p:sp>
          <p:nvSpPr>
            <p:cNvPr id="78" name="Left Brace 77"/>
            <p:cNvSpPr/>
            <p:nvPr/>
          </p:nvSpPr>
          <p:spPr>
            <a:xfrm>
              <a:off x="1249156" y="2354254"/>
              <a:ext cx="137875" cy="4019550"/>
            </a:xfrm>
            <a:prstGeom prst="leftBrace">
              <a:avLst>
                <a:gd name="adj1" fmla="val 0"/>
                <a:gd name="adj2" fmla="val 50000"/>
              </a:avLst>
            </a:prstGeom>
            <a:noFill/>
            <a:ln w="19050" cap="flat" cmpd="sng" algn="ctr">
              <a:solidFill>
                <a:srgbClr val="00AEE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02546">
                <a:defRPr/>
              </a:pPr>
              <a:endParaRPr lang="en-US" sz="2448" dirty="0">
                <a:solidFill>
                  <a:srgbClr val="FFFFFF"/>
                </a:solidFill>
                <a:latin typeface="Segoe UI"/>
                <a:ea typeface="Segoe UI" pitchFamily="34" charset="0"/>
                <a:cs typeface="Segoe UI" pitchFamily="34" charset="0"/>
              </a:endParaRPr>
            </a:p>
          </p:txBody>
        </p:sp>
        <p:sp>
          <p:nvSpPr>
            <p:cNvPr id="79" name="TextBox 52"/>
            <p:cNvSpPr txBox="1"/>
            <p:nvPr/>
          </p:nvSpPr>
          <p:spPr>
            <a:xfrm>
              <a:off x="855665" y="3731239"/>
              <a:ext cx="444795" cy="1249738"/>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002465" fontAlgn="base">
                <a:spcAft>
                  <a:spcPct val="0"/>
                </a:spcAft>
                <a:defRPr/>
              </a:pPr>
              <a:r>
                <a:rPr lang="en-US" sz="1122" dirty="0">
                  <a:solidFill>
                    <a:srgbClr val="595959">
                      <a:alpha val="99000"/>
                    </a:srgbClr>
                  </a:solidFill>
                  <a:latin typeface="Segoe UI"/>
                  <a:ea typeface="Kozuka Gothic Pro R" pitchFamily="34" charset="-128"/>
                </a:rPr>
                <a:t>You manage</a:t>
              </a:r>
            </a:p>
          </p:txBody>
        </p:sp>
      </p:grpSp>
      <p:sp>
        <p:nvSpPr>
          <p:cNvPr id="80" name="Rectangle 79"/>
          <p:cNvSpPr/>
          <p:nvPr/>
        </p:nvSpPr>
        <p:spPr>
          <a:xfrm>
            <a:off x="4986681" y="1731246"/>
            <a:ext cx="1693944" cy="456976"/>
          </a:xfrm>
          <a:prstGeom prst="rect">
            <a:avLst/>
          </a:prstGeom>
          <a:noFill/>
          <a:ln w="9525" cap="flat" cmpd="sng" algn="ctr">
            <a:noFill/>
            <a:prstDash val="solid"/>
          </a:ln>
          <a:effectLst/>
        </p:spPr>
        <p:txBody>
          <a:bodyPr lIns="75207" tIns="0" rIns="75207"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002465" fontAlgn="base">
              <a:spcAft>
                <a:spcPct val="0"/>
              </a:spcAft>
            </a:pPr>
            <a:r>
              <a:rPr lang="en-US" sz="1326" dirty="0">
                <a:solidFill>
                  <a:srgbClr val="595959">
                    <a:alpha val="99000"/>
                  </a:srgbClr>
                </a:solidFill>
                <a:ea typeface="Kozuka Gothic Pro R" pitchFamily="34" charset="-128"/>
              </a:rPr>
              <a:t>Infrastructure</a:t>
            </a:r>
          </a:p>
          <a:p>
            <a:pPr defTabSz="1002546"/>
            <a:r>
              <a:rPr lang="en-US" sz="1632" dirty="0">
                <a:solidFill>
                  <a:srgbClr val="595959">
                    <a:alpha val="99000"/>
                  </a:srgbClr>
                </a:solidFill>
                <a:ea typeface="Kozuka Gothic Pro R" pitchFamily="34" charset="-128"/>
              </a:rPr>
              <a:t>(as a Service)</a:t>
            </a:r>
          </a:p>
        </p:txBody>
      </p:sp>
      <p:sp>
        <p:nvSpPr>
          <p:cNvPr id="81" name="Rectangle 80"/>
          <p:cNvSpPr/>
          <p:nvPr/>
        </p:nvSpPr>
        <p:spPr>
          <a:xfrm>
            <a:off x="5010903" y="4547418"/>
            <a:ext cx="1316141" cy="272009"/>
          </a:xfrm>
          <a:prstGeom prst="rect">
            <a:avLst/>
          </a:prstGeom>
          <a:solidFill>
            <a:srgbClr val="8CC600"/>
          </a:solidFill>
          <a:ln w="9525" cap="flat" cmpd="sng" algn="ctr">
            <a:noFill/>
            <a:prstDash val="solid"/>
          </a:ln>
          <a:effectLst/>
        </p:spPr>
        <p:txBody>
          <a:bodyPr lIns="75207" tIns="37604" rIns="75207" bIns="37604"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002546">
              <a:defRPr/>
            </a:pPr>
            <a:r>
              <a:rPr lang="en-US" sz="1224" dirty="0">
                <a:solidFill>
                  <a:srgbClr val="FFFFFF">
                    <a:alpha val="99000"/>
                  </a:srgbClr>
                </a:solidFill>
                <a:latin typeface="Segoe UI"/>
                <a:ea typeface="Segoe UI" pitchFamily="34" charset="0"/>
                <a:cs typeface="Segoe UI" pitchFamily="34" charset="0"/>
              </a:rPr>
              <a:t>Storage</a:t>
            </a:r>
          </a:p>
        </p:txBody>
      </p:sp>
      <p:sp>
        <p:nvSpPr>
          <p:cNvPr id="82" name="Rectangle 81"/>
          <p:cNvSpPr/>
          <p:nvPr/>
        </p:nvSpPr>
        <p:spPr>
          <a:xfrm>
            <a:off x="5010903" y="4222707"/>
            <a:ext cx="1316141" cy="272009"/>
          </a:xfrm>
          <a:prstGeom prst="rect">
            <a:avLst/>
          </a:prstGeom>
          <a:solidFill>
            <a:srgbClr val="8CC600"/>
          </a:solidFill>
          <a:ln w="9525" cap="flat" cmpd="sng" algn="ctr">
            <a:noFill/>
            <a:prstDash val="solid"/>
          </a:ln>
          <a:effectLst/>
        </p:spPr>
        <p:txBody>
          <a:bodyPr lIns="75207" tIns="37604" rIns="75207" bIns="37604"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002546">
              <a:defRPr/>
            </a:pPr>
            <a:r>
              <a:rPr lang="en-US" sz="1224" dirty="0">
                <a:solidFill>
                  <a:srgbClr val="FFFFFF">
                    <a:alpha val="99000"/>
                  </a:srgbClr>
                </a:solidFill>
                <a:latin typeface="Segoe UI"/>
                <a:ea typeface="Segoe UI" pitchFamily="34" charset="0"/>
                <a:cs typeface="Segoe UI" pitchFamily="34" charset="0"/>
              </a:rPr>
              <a:t>Servers</a:t>
            </a:r>
          </a:p>
        </p:txBody>
      </p:sp>
      <p:sp>
        <p:nvSpPr>
          <p:cNvPr id="83" name="Rectangle 82"/>
          <p:cNvSpPr/>
          <p:nvPr/>
        </p:nvSpPr>
        <p:spPr>
          <a:xfrm>
            <a:off x="5010903" y="4872128"/>
            <a:ext cx="1316141" cy="272009"/>
          </a:xfrm>
          <a:prstGeom prst="rect">
            <a:avLst/>
          </a:prstGeom>
          <a:solidFill>
            <a:srgbClr val="8CC600"/>
          </a:solidFill>
          <a:ln w="9525" cap="flat" cmpd="sng" algn="ctr">
            <a:noFill/>
            <a:prstDash val="solid"/>
          </a:ln>
          <a:effectLst/>
        </p:spPr>
        <p:txBody>
          <a:bodyPr lIns="75207" tIns="37604" rIns="75207" bIns="37604"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002546">
              <a:defRPr/>
            </a:pPr>
            <a:r>
              <a:rPr lang="en-US" sz="1224" dirty="0">
                <a:solidFill>
                  <a:srgbClr val="FFFFFF">
                    <a:alpha val="99000"/>
                  </a:srgbClr>
                </a:solidFill>
                <a:latin typeface="Segoe UI"/>
                <a:ea typeface="Segoe UI" pitchFamily="34" charset="0"/>
                <a:cs typeface="Segoe UI" pitchFamily="34" charset="0"/>
              </a:rPr>
              <a:t>Networking</a:t>
            </a:r>
          </a:p>
        </p:txBody>
      </p:sp>
      <p:sp>
        <p:nvSpPr>
          <p:cNvPr id="84" name="Rectangle 83"/>
          <p:cNvSpPr/>
          <p:nvPr/>
        </p:nvSpPr>
        <p:spPr>
          <a:xfrm>
            <a:off x="5010903" y="3573284"/>
            <a:ext cx="1316141" cy="272009"/>
          </a:xfrm>
          <a:prstGeom prst="rect">
            <a:avLst/>
          </a:prstGeom>
          <a:solidFill>
            <a:srgbClr val="FF8A00"/>
          </a:solidFill>
          <a:ln w="9525" cap="flat" cmpd="sng" algn="ctr">
            <a:solidFill>
              <a:srgbClr val="FFC000">
                <a:shade val="95000"/>
                <a:satMod val="105000"/>
              </a:srgbClr>
            </a:solidFill>
            <a:prstDash val="solid"/>
          </a:ln>
          <a:effectLst/>
        </p:spPr>
        <p:txBody>
          <a:bodyPr lIns="75207" tIns="37604" rIns="75207" bIns="37604" rtlCol="0" anchor="t" anchorCtr="0"/>
          <a:lstStyle/>
          <a:p>
            <a:pPr algn="ctr" defTabSz="1002546">
              <a:defRPr/>
            </a:pPr>
            <a:r>
              <a:rPr lang="en-US" sz="1224" kern="0" dirty="0">
                <a:solidFill>
                  <a:srgbClr val="FFFFFF">
                    <a:alpha val="99000"/>
                  </a:srgbClr>
                </a:solidFill>
                <a:latin typeface="Segoe UI"/>
                <a:ea typeface="Segoe UI" pitchFamily="34" charset="0"/>
                <a:cs typeface="Segoe UI" pitchFamily="34" charset="0"/>
              </a:rPr>
              <a:t>O/S</a:t>
            </a:r>
          </a:p>
        </p:txBody>
      </p:sp>
      <p:sp>
        <p:nvSpPr>
          <p:cNvPr id="85" name="Rectangle 84"/>
          <p:cNvSpPr/>
          <p:nvPr/>
        </p:nvSpPr>
        <p:spPr>
          <a:xfrm>
            <a:off x="5010903" y="3248573"/>
            <a:ext cx="1316141" cy="272009"/>
          </a:xfrm>
          <a:prstGeom prst="rect">
            <a:avLst/>
          </a:prstGeom>
          <a:solidFill>
            <a:srgbClr val="FF8A00"/>
          </a:solidFill>
          <a:ln w="9525" cap="flat" cmpd="sng" algn="ctr">
            <a:solidFill>
              <a:srgbClr val="FFC000">
                <a:shade val="95000"/>
                <a:satMod val="105000"/>
              </a:srgbClr>
            </a:solidFill>
            <a:prstDash val="solid"/>
          </a:ln>
          <a:effectLst/>
        </p:spPr>
        <p:txBody>
          <a:bodyPr lIns="75207" tIns="37604" rIns="75207" bIns="37604" rtlCol="0" anchor="t" anchorCtr="0"/>
          <a:lstStyle/>
          <a:p>
            <a:pPr algn="ctr" defTabSz="1002546">
              <a:defRPr/>
            </a:pPr>
            <a:r>
              <a:rPr lang="en-US" sz="1224" kern="0" dirty="0">
                <a:solidFill>
                  <a:srgbClr val="FFFFFF">
                    <a:alpha val="99000"/>
                  </a:srgbClr>
                </a:solidFill>
                <a:latin typeface="Segoe UI"/>
                <a:ea typeface="Segoe UI" pitchFamily="34" charset="0"/>
                <a:cs typeface="Segoe UI" pitchFamily="34" charset="0"/>
              </a:rPr>
              <a:t>Middleware</a:t>
            </a:r>
          </a:p>
        </p:txBody>
      </p:sp>
      <p:sp>
        <p:nvSpPr>
          <p:cNvPr id="86" name="Rectangle 85"/>
          <p:cNvSpPr/>
          <p:nvPr/>
        </p:nvSpPr>
        <p:spPr>
          <a:xfrm>
            <a:off x="5010903" y="3897995"/>
            <a:ext cx="1316141" cy="272009"/>
          </a:xfrm>
          <a:prstGeom prst="rect">
            <a:avLst/>
          </a:prstGeom>
          <a:solidFill>
            <a:srgbClr val="8CC600"/>
          </a:solidFill>
          <a:ln w="9525" cap="flat" cmpd="sng" algn="ctr">
            <a:noFill/>
            <a:prstDash val="solid"/>
          </a:ln>
          <a:effectLst/>
        </p:spPr>
        <p:txBody>
          <a:bodyPr lIns="0" tIns="37604" rIns="0" bIns="37604"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002546">
              <a:defRPr/>
            </a:pPr>
            <a:r>
              <a:rPr lang="en-US" sz="1224" dirty="0">
                <a:solidFill>
                  <a:srgbClr val="FFFFFF">
                    <a:alpha val="99000"/>
                  </a:srgbClr>
                </a:solidFill>
                <a:latin typeface="Segoe UI"/>
                <a:ea typeface="Segoe UI" pitchFamily="34" charset="0"/>
                <a:cs typeface="Segoe UI" pitchFamily="34" charset="0"/>
              </a:rPr>
              <a:t>Virtualization</a:t>
            </a:r>
          </a:p>
        </p:txBody>
      </p:sp>
      <p:sp>
        <p:nvSpPr>
          <p:cNvPr id="87" name="Rectangle 86"/>
          <p:cNvSpPr/>
          <p:nvPr/>
        </p:nvSpPr>
        <p:spPr>
          <a:xfrm>
            <a:off x="5010903" y="2599150"/>
            <a:ext cx="1316141" cy="272009"/>
          </a:xfrm>
          <a:prstGeom prst="rect">
            <a:avLst/>
          </a:prstGeom>
          <a:solidFill>
            <a:srgbClr val="FF8A00"/>
          </a:solidFill>
          <a:ln w="9525" cap="flat" cmpd="sng" algn="ctr">
            <a:solidFill>
              <a:srgbClr val="FFC000">
                <a:shade val="95000"/>
                <a:satMod val="105000"/>
              </a:srgbClr>
            </a:solidFill>
            <a:prstDash val="solid"/>
          </a:ln>
          <a:effectLst/>
        </p:spPr>
        <p:txBody>
          <a:bodyPr lIns="75207" tIns="37604" rIns="75207" bIns="37604" rtlCol="0" anchor="t" anchorCtr="0"/>
          <a:lstStyle/>
          <a:p>
            <a:pPr algn="ctr" defTabSz="1002546">
              <a:defRPr/>
            </a:pPr>
            <a:r>
              <a:rPr lang="en-US" sz="1224" kern="0" dirty="0">
                <a:solidFill>
                  <a:srgbClr val="FFFFFF">
                    <a:alpha val="99000"/>
                  </a:srgbClr>
                </a:solidFill>
                <a:latin typeface="Segoe UI"/>
                <a:ea typeface="Segoe UI" pitchFamily="34" charset="0"/>
                <a:cs typeface="Segoe UI" pitchFamily="34" charset="0"/>
              </a:rPr>
              <a:t>Data</a:t>
            </a:r>
          </a:p>
        </p:txBody>
      </p:sp>
      <p:sp>
        <p:nvSpPr>
          <p:cNvPr id="88" name="Rectangle 87"/>
          <p:cNvSpPr/>
          <p:nvPr/>
        </p:nvSpPr>
        <p:spPr>
          <a:xfrm>
            <a:off x="5010903" y="2274437"/>
            <a:ext cx="1316141" cy="272009"/>
          </a:xfrm>
          <a:prstGeom prst="rect">
            <a:avLst/>
          </a:prstGeom>
          <a:solidFill>
            <a:srgbClr val="FF8A00"/>
          </a:solidFill>
          <a:ln w="9525" cap="flat" cmpd="sng" algn="ctr">
            <a:solidFill>
              <a:srgbClr val="FFC000">
                <a:shade val="95000"/>
                <a:satMod val="105000"/>
              </a:srgbClr>
            </a:solidFill>
            <a:prstDash val="solid"/>
          </a:ln>
          <a:effectLst/>
        </p:spPr>
        <p:txBody>
          <a:bodyPr lIns="75207" tIns="37604" rIns="75207" bIns="37604" rtlCol="0" anchor="t" anchorCtr="0"/>
          <a:lstStyle/>
          <a:p>
            <a:pPr algn="ctr" defTabSz="1002546">
              <a:defRPr/>
            </a:pPr>
            <a:r>
              <a:rPr lang="en-US" sz="1224" kern="0" dirty="0">
                <a:solidFill>
                  <a:srgbClr val="FFFFFF">
                    <a:alpha val="99000"/>
                  </a:srgbClr>
                </a:solidFill>
                <a:latin typeface="Segoe UI"/>
                <a:ea typeface="Segoe UI" pitchFamily="34" charset="0"/>
                <a:cs typeface="Segoe UI" pitchFamily="34" charset="0"/>
              </a:rPr>
              <a:t>Applications</a:t>
            </a:r>
          </a:p>
        </p:txBody>
      </p:sp>
      <p:sp>
        <p:nvSpPr>
          <p:cNvPr id="89" name="Rectangle 88"/>
          <p:cNvSpPr/>
          <p:nvPr/>
        </p:nvSpPr>
        <p:spPr>
          <a:xfrm>
            <a:off x="5010903" y="2923861"/>
            <a:ext cx="1316141" cy="272009"/>
          </a:xfrm>
          <a:prstGeom prst="rect">
            <a:avLst/>
          </a:prstGeom>
          <a:solidFill>
            <a:srgbClr val="FF8A00"/>
          </a:solidFill>
          <a:ln w="9525" cap="flat" cmpd="sng" algn="ctr">
            <a:solidFill>
              <a:srgbClr val="FFC000">
                <a:shade val="95000"/>
                <a:satMod val="105000"/>
              </a:srgbClr>
            </a:solidFill>
            <a:prstDash val="solid"/>
          </a:ln>
          <a:effectLst/>
        </p:spPr>
        <p:txBody>
          <a:bodyPr lIns="75207" tIns="37604" rIns="75207" bIns="37604" rtlCol="0" anchor="t" anchorCtr="0"/>
          <a:lstStyle/>
          <a:p>
            <a:pPr algn="ctr" defTabSz="1002546">
              <a:defRPr/>
            </a:pPr>
            <a:r>
              <a:rPr lang="en-US" sz="1224" kern="0" dirty="0">
                <a:solidFill>
                  <a:srgbClr val="FFFFFF">
                    <a:alpha val="99000"/>
                  </a:srgbClr>
                </a:solidFill>
                <a:latin typeface="Segoe UI"/>
                <a:ea typeface="Segoe UI" pitchFamily="34" charset="0"/>
                <a:cs typeface="Segoe UI" pitchFamily="34" charset="0"/>
              </a:rPr>
              <a:t>Runtime</a:t>
            </a:r>
          </a:p>
        </p:txBody>
      </p:sp>
      <p:sp>
        <p:nvSpPr>
          <p:cNvPr id="90" name="Left Brace 89"/>
          <p:cNvSpPr/>
          <p:nvPr/>
        </p:nvSpPr>
        <p:spPr>
          <a:xfrm flipH="1">
            <a:off x="6334459" y="3868643"/>
            <a:ext cx="183654" cy="1259382"/>
          </a:xfrm>
          <a:prstGeom prst="leftBrace">
            <a:avLst>
              <a:gd name="adj1" fmla="val 0"/>
              <a:gd name="adj2" fmla="val 50000"/>
            </a:avLst>
          </a:prstGeom>
          <a:noFill/>
          <a:ln w="19050" cap="flat" cmpd="sng" algn="ctr">
            <a:solidFill>
              <a:srgbClr val="00AEEF"/>
            </a:solidFill>
            <a:prstDash val="solid"/>
          </a:ln>
          <a:effectLst/>
        </p:spPr>
        <p:txBody>
          <a:bodyPr lIns="75207" tIns="37604" rIns="75207" bIns="37604" rtlCol="0" anchor="ctr"/>
          <a:lstStyle/>
          <a:p>
            <a:pPr algn="ctr" defTabSz="1002546">
              <a:defRPr/>
            </a:pPr>
            <a:endParaRPr lang="en-US" sz="1530" kern="0" dirty="0">
              <a:solidFill>
                <a:srgbClr val="FFFFFF"/>
              </a:solidFill>
              <a:latin typeface="Segoe UI"/>
              <a:ea typeface="Segoe UI" pitchFamily="34" charset="0"/>
              <a:cs typeface="Segoe UI" pitchFamily="34" charset="0"/>
            </a:endParaRPr>
          </a:p>
        </p:txBody>
      </p:sp>
      <p:sp>
        <p:nvSpPr>
          <p:cNvPr id="91" name="TextBox 56"/>
          <p:cNvSpPr txBox="1"/>
          <p:nvPr/>
        </p:nvSpPr>
        <p:spPr>
          <a:xfrm flipH="1">
            <a:off x="6470785" y="3832923"/>
            <a:ext cx="324559" cy="1359948"/>
          </a:xfrm>
          <a:prstGeom prst="rect">
            <a:avLst/>
          </a:prstGeom>
          <a:noFill/>
        </p:spPr>
        <p:txBody>
          <a:bodyPr vert="eaVert" wrap="none" lIns="75207" tIns="37604" rIns="75207" bIns="376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002465" fontAlgn="base">
              <a:spcAft>
                <a:spcPct val="0"/>
              </a:spcAft>
            </a:pPr>
            <a:r>
              <a:rPr lang="en-US" sz="1122" dirty="0">
                <a:solidFill>
                  <a:srgbClr val="595959">
                    <a:alpha val="99000"/>
                  </a:srgbClr>
                </a:solidFill>
                <a:ea typeface="Kozuka Gothic Pro R" pitchFamily="34" charset="-128"/>
              </a:rPr>
              <a:t>Managed by vendor</a:t>
            </a:r>
          </a:p>
        </p:txBody>
      </p:sp>
      <p:sp>
        <p:nvSpPr>
          <p:cNvPr id="92" name="Left Brace 91"/>
          <p:cNvSpPr/>
          <p:nvPr/>
        </p:nvSpPr>
        <p:spPr>
          <a:xfrm>
            <a:off x="4899626" y="2274437"/>
            <a:ext cx="107131" cy="1570852"/>
          </a:xfrm>
          <a:prstGeom prst="leftBrace">
            <a:avLst>
              <a:gd name="adj1" fmla="val 0"/>
              <a:gd name="adj2" fmla="val 50000"/>
            </a:avLst>
          </a:prstGeom>
          <a:noFill/>
          <a:ln w="19050" cap="flat" cmpd="sng" algn="ctr">
            <a:solidFill>
              <a:srgbClr val="00AEEF"/>
            </a:solidFill>
            <a:prstDash val="solid"/>
          </a:ln>
          <a:effectLst/>
        </p:spPr>
        <p:txBody>
          <a:bodyPr lIns="75207" tIns="37604" rIns="75207" bIns="37604" rtlCol="0" anchor="ctr"/>
          <a:lstStyle/>
          <a:p>
            <a:pPr algn="ctr" defTabSz="1002546">
              <a:defRPr/>
            </a:pPr>
            <a:endParaRPr lang="en-US" sz="1530" kern="0" dirty="0">
              <a:solidFill>
                <a:srgbClr val="FFFFFF"/>
              </a:solidFill>
              <a:latin typeface="Segoe UI"/>
              <a:ea typeface="Segoe UI" pitchFamily="34" charset="0"/>
              <a:cs typeface="Segoe UI" pitchFamily="34" charset="0"/>
            </a:endParaRPr>
          </a:p>
        </p:txBody>
      </p:sp>
      <p:sp>
        <p:nvSpPr>
          <p:cNvPr id="93" name="TextBox 58"/>
          <p:cNvSpPr txBox="1"/>
          <p:nvPr/>
        </p:nvSpPr>
        <p:spPr>
          <a:xfrm>
            <a:off x="4568419" y="2628534"/>
            <a:ext cx="324559" cy="875840"/>
          </a:xfrm>
          <a:prstGeom prst="rect">
            <a:avLst/>
          </a:prstGeom>
          <a:noFill/>
        </p:spPr>
        <p:txBody>
          <a:bodyPr vert="vert270" wrap="none" lIns="75207" tIns="37604" rIns="75207" bIns="376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002465" fontAlgn="base">
              <a:spcAft>
                <a:spcPct val="0"/>
              </a:spcAft>
            </a:pPr>
            <a:r>
              <a:rPr lang="en-US" sz="1122" dirty="0">
                <a:solidFill>
                  <a:srgbClr val="595959">
                    <a:alpha val="99000"/>
                  </a:srgbClr>
                </a:solidFill>
                <a:ea typeface="Kozuka Gothic Pro R" pitchFamily="34" charset="-128"/>
              </a:rPr>
              <a:t>You manage</a:t>
            </a:r>
          </a:p>
        </p:txBody>
      </p:sp>
      <p:grpSp>
        <p:nvGrpSpPr>
          <p:cNvPr id="94" name="Group 93"/>
          <p:cNvGrpSpPr/>
          <p:nvPr/>
        </p:nvGrpSpPr>
        <p:grpSpPr>
          <a:xfrm>
            <a:off x="6658873" y="1724077"/>
            <a:ext cx="2174300" cy="3425966"/>
            <a:chOff x="5979422" y="1583373"/>
            <a:chExt cx="2706420" cy="4798706"/>
          </a:xfrm>
        </p:grpSpPr>
        <p:sp>
          <p:nvSpPr>
            <p:cNvPr id="95" name="Rectangle 94"/>
            <p:cNvSpPr/>
            <p:nvPr/>
          </p:nvSpPr>
          <p:spPr>
            <a:xfrm>
              <a:off x="6405737" y="158337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002465" fontAlgn="base">
                <a:spcAft>
                  <a:spcPct val="0"/>
                </a:spcAft>
                <a:defRPr/>
              </a:pPr>
              <a:r>
                <a:rPr lang="en-US" sz="1326" dirty="0">
                  <a:solidFill>
                    <a:srgbClr val="595959">
                      <a:alpha val="99000"/>
                    </a:srgbClr>
                  </a:solidFill>
                  <a:latin typeface="Segoe UI"/>
                  <a:ea typeface="Kozuka Gothic Pro R" pitchFamily="34" charset="-128"/>
                </a:rPr>
                <a:t>Platform</a:t>
              </a:r>
            </a:p>
            <a:p>
              <a:pPr defTabSz="1002546">
                <a:defRPr/>
              </a:pPr>
              <a:r>
                <a:rPr lang="en-US" sz="1632" dirty="0">
                  <a:solidFill>
                    <a:srgbClr val="595959">
                      <a:alpha val="99000"/>
                    </a:srgbClr>
                  </a:solidFill>
                  <a:latin typeface="Segoe UI"/>
                  <a:ea typeface="Kozuka Gothic Pro R" pitchFamily="34" charset="-128"/>
                </a:rPr>
                <a:t>(as a Service)</a:t>
              </a:r>
            </a:p>
          </p:txBody>
        </p:sp>
        <p:sp>
          <p:nvSpPr>
            <p:cNvPr id="96" name="Left Brace 95"/>
            <p:cNvSpPr/>
            <p:nvPr/>
          </p:nvSpPr>
          <p:spPr>
            <a:xfrm flipH="1">
              <a:off x="8131739" y="3259131"/>
              <a:ext cx="209580" cy="3122948"/>
            </a:xfrm>
            <a:prstGeom prst="leftBrace">
              <a:avLst>
                <a:gd name="adj1" fmla="val 0"/>
                <a:gd name="adj2" fmla="val 50000"/>
              </a:avLst>
            </a:prstGeom>
            <a:noFill/>
            <a:ln w="19050" cap="flat" cmpd="sng" algn="ctr">
              <a:solidFill>
                <a:srgbClr val="00AEEF"/>
              </a:solidFill>
              <a:prstDash val="solid"/>
            </a:ln>
            <a:effectLst/>
          </p:spPr>
          <p:txBody>
            <a:bodyPr rtlCol="0" anchor="ctr"/>
            <a:lstStyle/>
            <a:p>
              <a:pPr algn="ctr" defTabSz="1002546">
                <a:defRPr/>
              </a:pPr>
              <a:endParaRPr lang="en-US" sz="1530" kern="0" dirty="0">
                <a:solidFill>
                  <a:srgbClr val="FFFFFF"/>
                </a:solidFill>
                <a:latin typeface="Segoe UI"/>
                <a:ea typeface="Segoe UI" pitchFamily="34" charset="0"/>
                <a:cs typeface="Segoe UI" pitchFamily="34" charset="0"/>
              </a:endParaRPr>
            </a:p>
          </p:txBody>
        </p:sp>
        <p:sp>
          <p:nvSpPr>
            <p:cNvPr id="97" name="TextBox 54"/>
            <p:cNvSpPr txBox="1"/>
            <p:nvPr/>
          </p:nvSpPr>
          <p:spPr>
            <a:xfrm flipH="1">
              <a:off x="8241047" y="3873888"/>
              <a:ext cx="444795" cy="1927820"/>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002465" fontAlgn="base">
                <a:spcAft>
                  <a:spcPct val="0"/>
                </a:spcAft>
                <a:defRPr/>
              </a:pPr>
              <a:r>
                <a:rPr lang="en-US" sz="1122" dirty="0">
                  <a:solidFill>
                    <a:srgbClr val="595959">
                      <a:alpha val="99000"/>
                    </a:srgbClr>
                  </a:solidFill>
                  <a:latin typeface="Segoe UI"/>
                  <a:ea typeface="Kozuka Gothic Pro R" pitchFamily="34" charset="-128"/>
                </a:rPr>
                <a:t>Managed by vendor</a:t>
              </a:r>
            </a:p>
          </p:txBody>
        </p:sp>
        <p:sp>
          <p:nvSpPr>
            <p:cNvPr id="98" name="Left Brace 97"/>
            <p:cNvSpPr/>
            <p:nvPr/>
          </p:nvSpPr>
          <p:spPr>
            <a:xfrm>
              <a:off x="6322411" y="2335206"/>
              <a:ext cx="152400" cy="847725"/>
            </a:xfrm>
            <a:prstGeom prst="leftBrace">
              <a:avLst>
                <a:gd name="adj1" fmla="val 0"/>
                <a:gd name="adj2" fmla="val 50000"/>
              </a:avLst>
            </a:prstGeom>
            <a:noFill/>
            <a:ln w="19050" cap="flat" cmpd="sng" algn="ctr">
              <a:solidFill>
                <a:srgbClr val="00AEEF"/>
              </a:solidFill>
              <a:prstDash val="solid"/>
            </a:ln>
            <a:effectLst/>
          </p:spPr>
          <p:txBody>
            <a:bodyPr rtlCol="0" anchor="ctr"/>
            <a:lstStyle/>
            <a:p>
              <a:pPr algn="ctr" defTabSz="1002546">
                <a:defRPr/>
              </a:pPr>
              <a:endParaRPr lang="en-US" sz="1530" kern="0" dirty="0">
                <a:solidFill>
                  <a:srgbClr val="FFFFFF"/>
                </a:solidFill>
                <a:latin typeface="Segoe UI"/>
                <a:ea typeface="Segoe UI" pitchFamily="34" charset="0"/>
                <a:cs typeface="Segoe UI" pitchFamily="34" charset="0"/>
              </a:endParaRPr>
            </a:p>
          </p:txBody>
        </p:sp>
        <p:sp>
          <p:nvSpPr>
            <p:cNvPr id="99" name="TextBox 60"/>
            <p:cNvSpPr txBox="1"/>
            <p:nvPr/>
          </p:nvSpPr>
          <p:spPr>
            <a:xfrm>
              <a:off x="5979422" y="2131036"/>
              <a:ext cx="444795" cy="1249738"/>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002465" fontAlgn="base">
                <a:spcAft>
                  <a:spcPct val="0"/>
                </a:spcAft>
                <a:defRPr/>
              </a:pPr>
              <a:r>
                <a:rPr lang="en-US" sz="1122" dirty="0">
                  <a:solidFill>
                    <a:srgbClr val="595959">
                      <a:alpha val="99000"/>
                    </a:srgbClr>
                  </a:solidFill>
                  <a:latin typeface="Segoe UI"/>
                  <a:ea typeface="Kozuka Gothic Pro R" pitchFamily="34" charset="-128"/>
                </a:rPr>
                <a:t>You manage</a:t>
              </a:r>
            </a:p>
          </p:txBody>
        </p:sp>
        <p:sp>
          <p:nvSpPr>
            <p:cNvPr id="100" name="Rectangle 99"/>
            <p:cNvSpPr/>
            <p:nvPr/>
          </p:nvSpPr>
          <p:spPr>
            <a:xfrm>
              <a:off x="6484238" y="5537990"/>
              <a:ext cx="1638240" cy="381000"/>
            </a:xfrm>
            <a:prstGeom prst="rect">
              <a:avLst/>
            </a:prstGeom>
            <a:solidFill>
              <a:srgbClr val="8CC600"/>
            </a:solidFill>
            <a:ln w="9525" cap="flat" cmpd="sng" algn="ctr">
              <a:noFill/>
              <a:prstDash val="solid"/>
            </a:ln>
            <a:effectLst/>
          </p:spPr>
          <p:txBody>
            <a:bodyPr lIns="0" rIns="0" rtlCol="0" anchor="t" anchorCtr="0"/>
            <a:lstStyle/>
            <a:p>
              <a:pPr algn="ctr" defTabSz="1002546">
                <a:defRPr/>
              </a:pPr>
              <a:r>
                <a:rPr lang="en-US" sz="1224" kern="0" dirty="0">
                  <a:solidFill>
                    <a:srgbClr val="FFFFFF">
                      <a:alpha val="99000"/>
                    </a:srgbClr>
                  </a:solidFill>
                  <a:latin typeface="Segoe UI"/>
                  <a:ea typeface="Segoe UI" pitchFamily="34" charset="0"/>
                  <a:cs typeface="Segoe UI" pitchFamily="34" charset="0"/>
                </a:rPr>
                <a:t>Storage</a:t>
              </a:r>
            </a:p>
          </p:txBody>
        </p:sp>
        <p:sp>
          <p:nvSpPr>
            <p:cNvPr id="101" name="Rectangle 100"/>
            <p:cNvSpPr/>
            <p:nvPr/>
          </p:nvSpPr>
          <p:spPr>
            <a:xfrm>
              <a:off x="6484238" y="5083171"/>
              <a:ext cx="1638240" cy="381000"/>
            </a:xfrm>
            <a:prstGeom prst="rect">
              <a:avLst/>
            </a:prstGeom>
            <a:solidFill>
              <a:srgbClr val="8CC600"/>
            </a:solidFill>
            <a:ln w="9525" cap="flat" cmpd="sng" algn="ctr">
              <a:noFill/>
              <a:prstDash val="solid"/>
            </a:ln>
            <a:effectLst/>
          </p:spPr>
          <p:txBody>
            <a:bodyPr lIns="0" rIns="0" rtlCol="0" anchor="t" anchorCtr="0"/>
            <a:lstStyle/>
            <a:p>
              <a:pPr algn="ctr" defTabSz="1002546">
                <a:defRPr/>
              </a:pPr>
              <a:r>
                <a:rPr lang="en-US" sz="1224" kern="0" dirty="0">
                  <a:solidFill>
                    <a:srgbClr val="FFFFFF">
                      <a:alpha val="99000"/>
                    </a:srgbClr>
                  </a:solidFill>
                  <a:latin typeface="Segoe UI"/>
                  <a:ea typeface="Segoe UI" pitchFamily="34" charset="0"/>
                  <a:cs typeface="Segoe UI" pitchFamily="34" charset="0"/>
                </a:rPr>
                <a:t>Servers</a:t>
              </a:r>
            </a:p>
          </p:txBody>
        </p:sp>
        <p:sp>
          <p:nvSpPr>
            <p:cNvPr id="102" name="Rectangle 101"/>
            <p:cNvSpPr/>
            <p:nvPr/>
          </p:nvSpPr>
          <p:spPr>
            <a:xfrm>
              <a:off x="6484238" y="5992807"/>
              <a:ext cx="1638240" cy="381000"/>
            </a:xfrm>
            <a:prstGeom prst="rect">
              <a:avLst/>
            </a:prstGeom>
            <a:solidFill>
              <a:srgbClr val="8CC600"/>
            </a:solidFill>
            <a:ln w="9525" cap="flat" cmpd="sng" algn="ctr">
              <a:noFill/>
              <a:prstDash val="solid"/>
            </a:ln>
            <a:effectLst/>
          </p:spPr>
          <p:txBody>
            <a:bodyPr lIns="0" rIns="0" rtlCol="0" anchor="t" anchorCtr="0"/>
            <a:lstStyle/>
            <a:p>
              <a:pPr algn="ctr" defTabSz="1002546">
                <a:defRPr/>
              </a:pPr>
              <a:r>
                <a:rPr lang="en-US" sz="1224" kern="0" dirty="0">
                  <a:solidFill>
                    <a:srgbClr val="FFFFFF">
                      <a:alpha val="99000"/>
                    </a:srgbClr>
                  </a:solidFill>
                  <a:latin typeface="Segoe UI"/>
                  <a:ea typeface="Segoe UI" pitchFamily="34" charset="0"/>
                  <a:cs typeface="Segoe UI" pitchFamily="34" charset="0"/>
                </a:rPr>
                <a:t>Networking</a:t>
              </a:r>
            </a:p>
          </p:txBody>
        </p:sp>
        <p:sp>
          <p:nvSpPr>
            <p:cNvPr id="103" name="Rectangle 102"/>
            <p:cNvSpPr/>
            <p:nvPr/>
          </p:nvSpPr>
          <p:spPr>
            <a:xfrm>
              <a:off x="6484238" y="4173533"/>
              <a:ext cx="1638240" cy="381000"/>
            </a:xfrm>
            <a:prstGeom prst="rect">
              <a:avLst/>
            </a:prstGeom>
            <a:solidFill>
              <a:srgbClr val="8CC600"/>
            </a:solidFill>
            <a:ln w="9525" cap="flat" cmpd="sng" algn="ctr">
              <a:noFill/>
              <a:prstDash val="solid"/>
            </a:ln>
            <a:effectLst/>
          </p:spPr>
          <p:txBody>
            <a:bodyPr lIns="0" rIns="0" rtlCol="0" anchor="t" anchorCtr="0"/>
            <a:lstStyle/>
            <a:p>
              <a:pPr algn="ctr" defTabSz="1002546">
                <a:defRPr/>
              </a:pPr>
              <a:r>
                <a:rPr lang="en-US" sz="1224" kern="0" dirty="0">
                  <a:solidFill>
                    <a:srgbClr val="FFFFFF">
                      <a:alpha val="99000"/>
                    </a:srgbClr>
                  </a:solidFill>
                  <a:latin typeface="Segoe UI"/>
                  <a:ea typeface="Segoe UI" pitchFamily="34" charset="0"/>
                  <a:cs typeface="Segoe UI" pitchFamily="34" charset="0"/>
                </a:rPr>
                <a:t>O/S</a:t>
              </a:r>
            </a:p>
          </p:txBody>
        </p:sp>
        <p:sp>
          <p:nvSpPr>
            <p:cNvPr id="104" name="Rectangle 103"/>
            <p:cNvSpPr/>
            <p:nvPr/>
          </p:nvSpPr>
          <p:spPr>
            <a:xfrm>
              <a:off x="6484238" y="3718714"/>
              <a:ext cx="1638240" cy="381000"/>
            </a:xfrm>
            <a:prstGeom prst="rect">
              <a:avLst/>
            </a:prstGeom>
            <a:solidFill>
              <a:srgbClr val="8CC600"/>
            </a:solidFill>
            <a:ln w="9525" cap="flat" cmpd="sng" algn="ctr">
              <a:noFill/>
              <a:prstDash val="solid"/>
            </a:ln>
            <a:effectLst/>
          </p:spPr>
          <p:txBody>
            <a:bodyPr lIns="0" rIns="0" rtlCol="0" anchor="t" anchorCtr="0"/>
            <a:lstStyle/>
            <a:p>
              <a:pPr algn="ctr" defTabSz="1002546">
                <a:defRPr/>
              </a:pPr>
              <a:r>
                <a:rPr lang="en-US" sz="1224" kern="0" dirty="0">
                  <a:solidFill>
                    <a:srgbClr val="FFFFFF">
                      <a:alpha val="99000"/>
                    </a:srgbClr>
                  </a:solidFill>
                  <a:latin typeface="Segoe UI"/>
                  <a:ea typeface="Segoe UI" pitchFamily="34" charset="0"/>
                  <a:cs typeface="Segoe UI" pitchFamily="34" charset="0"/>
                </a:rPr>
                <a:t>Middleware</a:t>
              </a:r>
            </a:p>
          </p:txBody>
        </p:sp>
        <p:sp>
          <p:nvSpPr>
            <p:cNvPr id="105" name="Rectangle 104"/>
            <p:cNvSpPr/>
            <p:nvPr/>
          </p:nvSpPr>
          <p:spPr>
            <a:xfrm>
              <a:off x="6484238" y="4628352"/>
              <a:ext cx="1638240" cy="381000"/>
            </a:xfrm>
            <a:prstGeom prst="rect">
              <a:avLst/>
            </a:prstGeom>
            <a:solidFill>
              <a:srgbClr val="8CC600"/>
            </a:solidFill>
            <a:ln w="9525" cap="flat" cmpd="sng" algn="ctr">
              <a:noFill/>
              <a:prstDash val="solid"/>
            </a:ln>
            <a:effectLst/>
          </p:spPr>
          <p:txBody>
            <a:bodyPr lIns="0" rIns="0" rtlCol="0" anchor="t" anchorCtr="0"/>
            <a:lstStyle/>
            <a:p>
              <a:pPr algn="ctr" defTabSz="1002546">
                <a:defRPr/>
              </a:pPr>
              <a:r>
                <a:rPr lang="en-US" sz="1224" kern="0" dirty="0">
                  <a:solidFill>
                    <a:srgbClr val="FFFFFF">
                      <a:alpha val="99000"/>
                    </a:srgbClr>
                  </a:solidFill>
                  <a:latin typeface="Segoe UI"/>
                  <a:ea typeface="Segoe UI" pitchFamily="34" charset="0"/>
                  <a:cs typeface="Segoe UI" pitchFamily="34" charset="0"/>
                </a:rPr>
                <a:t>Virtualization</a:t>
              </a:r>
            </a:p>
          </p:txBody>
        </p:sp>
        <p:sp>
          <p:nvSpPr>
            <p:cNvPr id="106" name="Rectangle 105"/>
            <p:cNvSpPr/>
            <p:nvPr/>
          </p:nvSpPr>
          <p:spPr>
            <a:xfrm>
              <a:off x="6484238" y="2354257"/>
              <a:ext cx="1638240"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p>
              <a:pPr algn="ctr" defTabSz="1002546">
                <a:defRPr/>
              </a:pPr>
              <a:r>
                <a:rPr lang="en-US" sz="1224" kern="0" dirty="0">
                  <a:solidFill>
                    <a:srgbClr val="FFFFFF">
                      <a:alpha val="99000"/>
                    </a:srgbClr>
                  </a:solidFill>
                  <a:latin typeface="Segoe UI"/>
                  <a:ea typeface="Segoe UI" pitchFamily="34" charset="0"/>
                  <a:cs typeface="Segoe UI" pitchFamily="34" charset="0"/>
                </a:rPr>
                <a:t>Applications</a:t>
              </a:r>
            </a:p>
          </p:txBody>
        </p:sp>
        <p:sp>
          <p:nvSpPr>
            <p:cNvPr id="107" name="Rectangle 106"/>
            <p:cNvSpPr/>
            <p:nvPr/>
          </p:nvSpPr>
          <p:spPr>
            <a:xfrm>
              <a:off x="6484238" y="3263895"/>
              <a:ext cx="1638240" cy="381000"/>
            </a:xfrm>
            <a:prstGeom prst="rect">
              <a:avLst/>
            </a:prstGeom>
            <a:solidFill>
              <a:srgbClr val="8CC600"/>
            </a:solidFill>
            <a:ln w="9525" cap="flat" cmpd="sng" algn="ctr">
              <a:noFill/>
              <a:prstDash val="solid"/>
            </a:ln>
            <a:effectLst/>
          </p:spPr>
          <p:txBody>
            <a:bodyPr lIns="0" rIns="0" rtlCol="0" anchor="t" anchorCtr="0"/>
            <a:lstStyle/>
            <a:p>
              <a:pPr algn="ctr" defTabSz="1002546">
                <a:defRPr/>
              </a:pPr>
              <a:r>
                <a:rPr lang="en-US" sz="1224" kern="0" dirty="0">
                  <a:solidFill>
                    <a:srgbClr val="FFFFFF">
                      <a:alpha val="99000"/>
                    </a:srgbClr>
                  </a:solidFill>
                  <a:latin typeface="Segoe UI"/>
                  <a:ea typeface="Segoe UI" pitchFamily="34" charset="0"/>
                  <a:cs typeface="Segoe UI" pitchFamily="34" charset="0"/>
                </a:rPr>
                <a:t>Runtime</a:t>
              </a:r>
            </a:p>
          </p:txBody>
        </p:sp>
        <p:sp>
          <p:nvSpPr>
            <p:cNvPr id="108" name="Rectangle 107"/>
            <p:cNvSpPr/>
            <p:nvPr/>
          </p:nvSpPr>
          <p:spPr>
            <a:xfrm>
              <a:off x="6484238" y="2809076"/>
              <a:ext cx="1638240"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p>
              <a:pPr algn="ctr" defTabSz="1002546">
                <a:defRPr/>
              </a:pPr>
              <a:r>
                <a:rPr lang="en-US" sz="1224" kern="0" dirty="0">
                  <a:solidFill>
                    <a:srgbClr val="FFFFFF">
                      <a:alpha val="99000"/>
                    </a:srgbClr>
                  </a:solidFill>
                  <a:latin typeface="Segoe UI"/>
                  <a:ea typeface="Segoe UI" pitchFamily="34" charset="0"/>
                  <a:cs typeface="Segoe UI" pitchFamily="34" charset="0"/>
                </a:rPr>
                <a:t>Data</a:t>
              </a:r>
            </a:p>
          </p:txBody>
        </p:sp>
      </p:grpSp>
      <p:grpSp>
        <p:nvGrpSpPr>
          <p:cNvPr id="109" name="Group 108"/>
          <p:cNvGrpSpPr/>
          <p:nvPr/>
        </p:nvGrpSpPr>
        <p:grpSpPr>
          <a:xfrm>
            <a:off x="9070163" y="1724077"/>
            <a:ext cx="1866344" cy="3425963"/>
            <a:chOff x="8980831" y="1583373"/>
            <a:chExt cx="2323096" cy="4798703"/>
          </a:xfrm>
        </p:grpSpPr>
        <p:sp>
          <p:nvSpPr>
            <p:cNvPr id="110" name="Rectangle 109"/>
            <p:cNvSpPr/>
            <p:nvPr/>
          </p:nvSpPr>
          <p:spPr>
            <a:xfrm>
              <a:off x="8980831" y="158337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002465" fontAlgn="base">
                <a:spcAft>
                  <a:spcPct val="0"/>
                </a:spcAft>
                <a:defRPr/>
              </a:pPr>
              <a:r>
                <a:rPr lang="en-US" sz="1326" dirty="0">
                  <a:solidFill>
                    <a:srgbClr val="595959">
                      <a:alpha val="99000"/>
                    </a:srgbClr>
                  </a:solidFill>
                  <a:latin typeface="Segoe UI"/>
                  <a:ea typeface="Kozuka Gothic Pro R" pitchFamily="34" charset="-128"/>
                </a:rPr>
                <a:t>Software</a:t>
              </a:r>
            </a:p>
            <a:p>
              <a:pPr defTabSz="1002546">
                <a:defRPr/>
              </a:pPr>
              <a:r>
                <a:rPr lang="en-US" sz="1632" dirty="0">
                  <a:solidFill>
                    <a:srgbClr val="595959">
                      <a:alpha val="99000"/>
                    </a:srgbClr>
                  </a:solidFill>
                  <a:latin typeface="Segoe UI"/>
                  <a:ea typeface="Kozuka Gothic Pro R" pitchFamily="34" charset="-128"/>
                </a:rPr>
                <a:t>(as a Service)</a:t>
              </a:r>
            </a:p>
          </p:txBody>
        </p:sp>
        <p:sp>
          <p:nvSpPr>
            <p:cNvPr id="111" name="Left Brace 110"/>
            <p:cNvSpPr/>
            <p:nvPr/>
          </p:nvSpPr>
          <p:spPr>
            <a:xfrm flipH="1">
              <a:off x="10688405" y="2335204"/>
              <a:ext cx="200055" cy="4046872"/>
            </a:xfrm>
            <a:prstGeom prst="leftBrace">
              <a:avLst>
                <a:gd name="adj1" fmla="val 0"/>
                <a:gd name="adj2" fmla="val 50000"/>
              </a:avLst>
            </a:prstGeom>
            <a:noFill/>
            <a:ln w="19050" cap="flat" cmpd="sng" algn="ctr">
              <a:solidFill>
                <a:srgbClr val="00AEEF"/>
              </a:solidFill>
              <a:prstDash val="solid"/>
            </a:ln>
            <a:effectLst/>
          </p:spPr>
          <p:txBody>
            <a:bodyPr rtlCol="0" anchor="ctr"/>
            <a:lstStyle/>
            <a:p>
              <a:pPr algn="ctr" defTabSz="1002546">
                <a:defRPr/>
              </a:pPr>
              <a:endParaRPr lang="en-US" sz="1530" kern="0" dirty="0">
                <a:solidFill>
                  <a:srgbClr val="FFFFFF"/>
                </a:solidFill>
                <a:latin typeface="Segoe UI"/>
                <a:ea typeface="Segoe UI" pitchFamily="34" charset="0"/>
                <a:cs typeface="Segoe UI" pitchFamily="34" charset="0"/>
              </a:endParaRPr>
            </a:p>
          </p:txBody>
        </p:sp>
        <p:sp>
          <p:nvSpPr>
            <p:cNvPr id="112" name="TextBox 64"/>
            <p:cNvSpPr txBox="1"/>
            <p:nvPr/>
          </p:nvSpPr>
          <p:spPr>
            <a:xfrm flipH="1">
              <a:off x="10859132" y="3401985"/>
              <a:ext cx="444795" cy="1927821"/>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002465" fontAlgn="base">
                <a:spcAft>
                  <a:spcPct val="0"/>
                </a:spcAft>
                <a:defRPr/>
              </a:pPr>
              <a:r>
                <a:rPr lang="en-US" sz="1122" dirty="0">
                  <a:solidFill>
                    <a:srgbClr val="595959">
                      <a:alpha val="99000"/>
                    </a:srgbClr>
                  </a:solidFill>
                  <a:latin typeface="Segoe UI"/>
                  <a:ea typeface="Kozuka Gothic Pro R" pitchFamily="34" charset="-128"/>
                </a:rPr>
                <a:t>Managed by vendor</a:t>
              </a:r>
            </a:p>
          </p:txBody>
        </p:sp>
        <p:sp>
          <p:nvSpPr>
            <p:cNvPr id="113" name="Rectangle 112"/>
            <p:cNvSpPr/>
            <p:nvPr/>
          </p:nvSpPr>
          <p:spPr>
            <a:xfrm>
              <a:off x="9040806" y="5537987"/>
              <a:ext cx="1638240" cy="381000"/>
            </a:xfrm>
            <a:prstGeom prst="rect">
              <a:avLst/>
            </a:prstGeom>
            <a:solidFill>
              <a:srgbClr val="8CC600"/>
            </a:solidFill>
            <a:ln w="9525" cap="flat" cmpd="sng" algn="ctr">
              <a:noFill/>
              <a:prstDash val="solid"/>
            </a:ln>
            <a:effectLst/>
          </p:spPr>
          <p:txBody>
            <a:bodyPr lIns="0" rIns="0" rtlCol="0" anchor="t" anchorCtr="0"/>
            <a:lstStyle/>
            <a:p>
              <a:pPr algn="ctr" defTabSz="1002546">
                <a:defRPr/>
              </a:pPr>
              <a:r>
                <a:rPr lang="en-US" sz="1224" kern="0" dirty="0">
                  <a:solidFill>
                    <a:srgbClr val="FFFFFF">
                      <a:alpha val="99000"/>
                    </a:srgbClr>
                  </a:solidFill>
                  <a:latin typeface="Segoe UI"/>
                  <a:ea typeface="Segoe UI" pitchFamily="34" charset="0"/>
                  <a:cs typeface="Segoe UI" pitchFamily="34" charset="0"/>
                </a:rPr>
                <a:t>Storage</a:t>
              </a:r>
            </a:p>
          </p:txBody>
        </p:sp>
        <p:sp>
          <p:nvSpPr>
            <p:cNvPr id="114" name="Rectangle 113"/>
            <p:cNvSpPr/>
            <p:nvPr/>
          </p:nvSpPr>
          <p:spPr>
            <a:xfrm>
              <a:off x="9040806" y="5083168"/>
              <a:ext cx="1638240" cy="381000"/>
            </a:xfrm>
            <a:prstGeom prst="rect">
              <a:avLst/>
            </a:prstGeom>
            <a:solidFill>
              <a:srgbClr val="8CC600"/>
            </a:solidFill>
            <a:ln w="9525" cap="flat" cmpd="sng" algn="ctr">
              <a:noFill/>
              <a:prstDash val="solid"/>
            </a:ln>
            <a:effectLst/>
          </p:spPr>
          <p:txBody>
            <a:bodyPr lIns="0" rIns="0" rtlCol="0" anchor="t" anchorCtr="0"/>
            <a:lstStyle/>
            <a:p>
              <a:pPr algn="ctr" defTabSz="1002546">
                <a:defRPr/>
              </a:pPr>
              <a:r>
                <a:rPr lang="en-US" sz="1224" kern="0" dirty="0">
                  <a:solidFill>
                    <a:srgbClr val="FFFFFF">
                      <a:alpha val="99000"/>
                    </a:srgbClr>
                  </a:solidFill>
                  <a:latin typeface="Segoe UI"/>
                  <a:ea typeface="Segoe UI" pitchFamily="34" charset="0"/>
                  <a:cs typeface="Segoe UI" pitchFamily="34" charset="0"/>
                </a:rPr>
                <a:t>Servers</a:t>
              </a:r>
            </a:p>
          </p:txBody>
        </p:sp>
        <p:sp>
          <p:nvSpPr>
            <p:cNvPr id="115" name="Rectangle 114"/>
            <p:cNvSpPr/>
            <p:nvPr/>
          </p:nvSpPr>
          <p:spPr>
            <a:xfrm>
              <a:off x="9040806" y="5992804"/>
              <a:ext cx="1638240" cy="381000"/>
            </a:xfrm>
            <a:prstGeom prst="rect">
              <a:avLst/>
            </a:prstGeom>
            <a:solidFill>
              <a:srgbClr val="8CC600"/>
            </a:solidFill>
            <a:ln w="9525" cap="flat" cmpd="sng" algn="ctr">
              <a:noFill/>
              <a:prstDash val="solid"/>
            </a:ln>
            <a:effectLst/>
          </p:spPr>
          <p:txBody>
            <a:bodyPr lIns="0" rIns="0" rtlCol="0" anchor="t" anchorCtr="0"/>
            <a:lstStyle/>
            <a:p>
              <a:pPr algn="ctr" defTabSz="1002546">
                <a:defRPr/>
              </a:pPr>
              <a:r>
                <a:rPr lang="en-US" sz="1224" kern="0" dirty="0">
                  <a:solidFill>
                    <a:srgbClr val="FFFFFF">
                      <a:alpha val="99000"/>
                    </a:srgbClr>
                  </a:solidFill>
                  <a:latin typeface="Segoe UI"/>
                  <a:ea typeface="Segoe UI" pitchFamily="34" charset="0"/>
                  <a:cs typeface="Segoe UI" pitchFamily="34" charset="0"/>
                </a:rPr>
                <a:t>Networking</a:t>
              </a:r>
            </a:p>
          </p:txBody>
        </p:sp>
        <p:sp>
          <p:nvSpPr>
            <p:cNvPr id="116" name="Rectangle 115"/>
            <p:cNvSpPr/>
            <p:nvPr/>
          </p:nvSpPr>
          <p:spPr>
            <a:xfrm>
              <a:off x="9040806" y="4173530"/>
              <a:ext cx="1638240" cy="381000"/>
            </a:xfrm>
            <a:prstGeom prst="rect">
              <a:avLst/>
            </a:prstGeom>
            <a:solidFill>
              <a:srgbClr val="8CC600"/>
            </a:solidFill>
            <a:ln w="9525" cap="flat" cmpd="sng" algn="ctr">
              <a:noFill/>
              <a:prstDash val="solid"/>
            </a:ln>
            <a:effectLst/>
          </p:spPr>
          <p:txBody>
            <a:bodyPr lIns="0" rIns="0" rtlCol="0" anchor="t" anchorCtr="0"/>
            <a:lstStyle/>
            <a:p>
              <a:pPr algn="ctr" defTabSz="1002546">
                <a:defRPr/>
              </a:pPr>
              <a:r>
                <a:rPr lang="en-US" sz="1224" kern="0" dirty="0">
                  <a:solidFill>
                    <a:srgbClr val="FFFFFF">
                      <a:alpha val="99000"/>
                    </a:srgbClr>
                  </a:solidFill>
                  <a:latin typeface="Segoe UI"/>
                  <a:ea typeface="Segoe UI" pitchFamily="34" charset="0"/>
                  <a:cs typeface="Segoe UI" pitchFamily="34" charset="0"/>
                </a:rPr>
                <a:t>O/S</a:t>
              </a:r>
            </a:p>
          </p:txBody>
        </p:sp>
        <p:sp>
          <p:nvSpPr>
            <p:cNvPr id="117" name="Rectangle 116"/>
            <p:cNvSpPr/>
            <p:nvPr/>
          </p:nvSpPr>
          <p:spPr>
            <a:xfrm>
              <a:off x="9040806" y="3718711"/>
              <a:ext cx="1638240" cy="381000"/>
            </a:xfrm>
            <a:prstGeom prst="rect">
              <a:avLst/>
            </a:prstGeom>
            <a:solidFill>
              <a:srgbClr val="8CC600"/>
            </a:solidFill>
            <a:ln w="9525" cap="flat" cmpd="sng" algn="ctr">
              <a:noFill/>
              <a:prstDash val="solid"/>
            </a:ln>
            <a:effectLst/>
          </p:spPr>
          <p:txBody>
            <a:bodyPr lIns="0" rIns="0" rtlCol="0" anchor="t" anchorCtr="0"/>
            <a:lstStyle/>
            <a:p>
              <a:pPr algn="ctr" defTabSz="1002546">
                <a:defRPr/>
              </a:pPr>
              <a:r>
                <a:rPr lang="en-US" sz="1224" kern="0" dirty="0">
                  <a:solidFill>
                    <a:srgbClr val="FFFFFF">
                      <a:alpha val="99000"/>
                    </a:srgbClr>
                  </a:solidFill>
                  <a:latin typeface="Segoe UI"/>
                  <a:ea typeface="Segoe UI" pitchFamily="34" charset="0"/>
                  <a:cs typeface="Segoe UI" pitchFamily="34" charset="0"/>
                </a:rPr>
                <a:t>Middleware</a:t>
              </a:r>
            </a:p>
          </p:txBody>
        </p:sp>
        <p:sp>
          <p:nvSpPr>
            <p:cNvPr id="118" name="Rectangle 117"/>
            <p:cNvSpPr/>
            <p:nvPr/>
          </p:nvSpPr>
          <p:spPr>
            <a:xfrm>
              <a:off x="9040806" y="4628349"/>
              <a:ext cx="1638240" cy="381000"/>
            </a:xfrm>
            <a:prstGeom prst="rect">
              <a:avLst/>
            </a:prstGeom>
            <a:solidFill>
              <a:srgbClr val="8CC600"/>
            </a:solidFill>
            <a:ln w="9525" cap="flat" cmpd="sng" algn="ctr">
              <a:noFill/>
              <a:prstDash val="solid"/>
            </a:ln>
            <a:effectLst/>
          </p:spPr>
          <p:txBody>
            <a:bodyPr lIns="0" rIns="0" rtlCol="0" anchor="t" anchorCtr="0"/>
            <a:lstStyle/>
            <a:p>
              <a:pPr algn="ctr" defTabSz="1002546">
                <a:defRPr/>
              </a:pPr>
              <a:r>
                <a:rPr lang="en-US" sz="1224" kern="0" dirty="0">
                  <a:solidFill>
                    <a:srgbClr val="FFFFFF">
                      <a:alpha val="99000"/>
                    </a:srgbClr>
                  </a:solidFill>
                  <a:latin typeface="Segoe UI"/>
                  <a:ea typeface="Segoe UI" pitchFamily="34" charset="0"/>
                  <a:cs typeface="Segoe UI" pitchFamily="34" charset="0"/>
                </a:rPr>
                <a:t>Virtualization</a:t>
              </a:r>
            </a:p>
          </p:txBody>
        </p:sp>
        <p:sp>
          <p:nvSpPr>
            <p:cNvPr id="119" name="Rectangle 118"/>
            <p:cNvSpPr/>
            <p:nvPr/>
          </p:nvSpPr>
          <p:spPr>
            <a:xfrm>
              <a:off x="9040806" y="2354254"/>
              <a:ext cx="1638240" cy="381000"/>
            </a:xfrm>
            <a:prstGeom prst="rect">
              <a:avLst/>
            </a:prstGeom>
            <a:solidFill>
              <a:srgbClr val="8CC600"/>
            </a:solidFill>
            <a:ln w="9525" cap="flat" cmpd="sng" algn="ctr">
              <a:noFill/>
              <a:prstDash val="solid"/>
            </a:ln>
            <a:effectLst/>
          </p:spPr>
          <p:txBody>
            <a:bodyPr lIns="0" rIns="0" rtlCol="0" anchor="t" anchorCtr="0"/>
            <a:lstStyle/>
            <a:p>
              <a:pPr algn="ctr" defTabSz="1002546">
                <a:defRPr/>
              </a:pPr>
              <a:r>
                <a:rPr lang="en-US" sz="1224" kern="0" dirty="0">
                  <a:solidFill>
                    <a:srgbClr val="FFFFFF">
                      <a:alpha val="99000"/>
                    </a:srgbClr>
                  </a:solidFill>
                  <a:latin typeface="Segoe UI"/>
                  <a:ea typeface="Segoe UI" pitchFamily="34" charset="0"/>
                  <a:cs typeface="Segoe UI" pitchFamily="34" charset="0"/>
                </a:rPr>
                <a:t>Applications</a:t>
              </a:r>
            </a:p>
          </p:txBody>
        </p:sp>
        <p:sp>
          <p:nvSpPr>
            <p:cNvPr id="120" name="Rectangle 119"/>
            <p:cNvSpPr/>
            <p:nvPr/>
          </p:nvSpPr>
          <p:spPr>
            <a:xfrm>
              <a:off x="9040806" y="3263892"/>
              <a:ext cx="1638240" cy="381000"/>
            </a:xfrm>
            <a:prstGeom prst="rect">
              <a:avLst/>
            </a:prstGeom>
            <a:solidFill>
              <a:srgbClr val="8CC600"/>
            </a:solidFill>
            <a:ln w="9525" cap="flat" cmpd="sng" algn="ctr">
              <a:noFill/>
              <a:prstDash val="solid"/>
            </a:ln>
            <a:effectLst/>
          </p:spPr>
          <p:txBody>
            <a:bodyPr lIns="0" rIns="0" rtlCol="0" anchor="t" anchorCtr="0"/>
            <a:lstStyle/>
            <a:p>
              <a:pPr algn="ctr" defTabSz="1002546">
                <a:defRPr/>
              </a:pPr>
              <a:r>
                <a:rPr lang="en-US" sz="1224" kern="0" dirty="0">
                  <a:solidFill>
                    <a:srgbClr val="FFFFFF">
                      <a:alpha val="99000"/>
                    </a:srgbClr>
                  </a:solidFill>
                  <a:latin typeface="Segoe UI"/>
                  <a:ea typeface="Segoe UI" pitchFamily="34" charset="0"/>
                  <a:cs typeface="Segoe UI" pitchFamily="34" charset="0"/>
                </a:rPr>
                <a:t>Runtime</a:t>
              </a:r>
            </a:p>
          </p:txBody>
        </p:sp>
        <p:sp>
          <p:nvSpPr>
            <p:cNvPr id="121" name="Rectangle 120"/>
            <p:cNvSpPr/>
            <p:nvPr/>
          </p:nvSpPr>
          <p:spPr>
            <a:xfrm>
              <a:off x="9040806" y="2809073"/>
              <a:ext cx="1638240" cy="381000"/>
            </a:xfrm>
            <a:prstGeom prst="rect">
              <a:avLst/>
            </a:prstGeom>
            <a:solidFill>
              <a:srgbClr val="8CC600"/>
            </a:solidFill>
            <a:ln w="9525" cap="flat" cmpd="sng" algn="ctr">
              <a:noFill/>
              <a:prstDash val="solid"/>
            </a:ln>
            <a:effectLst/>
          </p:spPr>
          <p:txBody>
            <a:bodyPr lIns="0" rIns="0" rtlCol="0" anchor="t" anchorCtr="0"/>
            <a:lstStyle/>
            <a:p>
              <a:pPr algn="ctr" defTabSz="1002546">
                <a:defRPr/>
              </a:pPr>
              <a:r>
                <a:rPr lang="en-US" sz="1224" kern="0" dirty="0">
                  <a:solidFill>
                    <a:srgbClr val="FFFFFF">
                      <a:alpha val="99000"/>
                    </a:srgbClr>
                  </a:solidFill>
                  <a:latin typeface="Segoe UI"/>
                  <a:ea typeface="Segoe UI" pitchFamily="34" charset="0"/>
                  <a:cs typeface="Segoe UI" pitchFamily="34" charset="0"/>
                </a:rPr>
                <a:t>Data</a:t>
              </a:r>
            </a:p>
          </p:txBody>
        </p:sp>
      </p:grpSp>
      <p:pic>
        <p:nvPicPr>
          <p:cNvPr id="122" name="Picture 11" descr="Cloud 512x512.png"/>
          <p:cNvPicPr>
            <a:picLocks noChangeAspect="1"/>
          </p:cNvPicPr>
          <p:nvPr/>
        </p:nvPicPr>
        <p:blipFill>
          <a:blip r:embed="rId3" cstate="print">
            <a:duotone>
              <a:prstClr val="black"/>
              <a:srgbClr val="292929">
                <a:tint val="45000"/>
                <a:satMod val="400000"/>
              </a:srgbClr>
            </a:duotone>
            <a:extLst>
              <a:ext uri="{28A0092B-C50C-407E-A947-70E740481C1C}">
                <a14:useLocalDpi xmlns:a14="http://schemas.microsoft.com/office/drawing/2010/main" val="0"/>
              </a:ext>
            </a:extLst>
          </a:blip>
          <a:srcRect/>
          <a:stretch>
            <a:fillRect/>
          </a:stretch>
        </p:blipFill>
        <p:spPr bwMode="auto">
          <a:xfrm>
            <a:off x="4107391" y="4602000"/>
            <a:ext cx="814717" cy="7240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3" name="Picture 12" descr="Gift 512x512.png"/>
          <p:cNvPicPr>
            <a:picLocks noChangeAspect="1"/>
          </p:cNvPicPr>
          <p:nvPr/>
        </p:nvPicPr>
        <p:blipFill>
          <a:blip r:embed="rId4" cstate="print">
            <a:duotone>
              <a:prstClr val="black"/>
              <a:srgbClr val="292929">
                <a:tint val="45000"/>
                <a:satMod val="400000"/>
              </a:srgbClr>
            </a:duotone>
            <a:extLst>
              <a:ext uri="{28A0092B-C50C-407E-A947-70E740481C1C}">
                <a14:useLocalDpi xmlns:a14="http://schemas.microsoft.com/office/drawing/2010/main" val="0"/>
              </a:ext>
            </a:extLst>
          </a:blip>
          <a:srcRect/>
          <a:stretch>
            <a:fillRect/>
          </a:stretch>
        </p:blipFill>
        <p:spPr bwMode="auto">
          <a:xfrm>
            <a:off x="1766304" y="4608955"/>
            <a:ext cx="647748" cy="5756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5" name="Rectangle 124"/>
          <p:cNvSpPr/>
          <p:nvPr/>
        </p:nvSpPr>
        <p:spPr bwMode="auto">
          <a:xfrm flipH="1">
            <a:off x="1669428" y="1569291"/>
            <a:ext cx="2374406" cy="3669530"/>
          </a:xfrm>
          <a:prstGeom prst="rect">
            <a:avLst/>
          </a:prstGeom>
          <a:noFill/>
          <a:ln w="9525" cap="flat" cmpd="sng" algn="ctr">
            <a:solidFill>
              <a:srgbClr val="FFFFFF">
                <a:lumMod val="85000"/>
              </a:srgbClr>
            </a:solidFill>
            <a:prstDash val="solid"/>
            <a:headEnd type="none" w="med" len="med"/>
            <a:tailEnd type="none" w="med" len="med"/>
          </a:ln>
          <a:effectLst/>
        </p:spPr>
        <p:txBody>
          <a:bodyPr vert="horz" wrap="square" lIns="75177" tIns="37590" rIns="75177" bIns="37590" numCol="1" spcCol="0" rtlCol="0" anchor="ctr" anchorCtr="0" compatLnSpc="1">
            <a:prstTxWarp prst="textNoShape">
              <a:avLst/>
            </a:prstTxWarp>
          </a:bodyPr>
          <a:lstStyle/>
          <a:p>
            <a:pPr algn="ctr" defTabSz="751568" fontAlgn="base">
              <a:spcBef>
                <a:spcPct val="0"/>
              </a:spcBef>
              <a:spcAft>
                <a:spcPct val="0"/>
              </a:spcAft>
              <a:defRPr/>
            </a:pPr>
            <a:endParaRPr lang="en-US" sz="1734" kern="0" dirty="0">
              <a:gradFill>
                <a:gsLst>
                  <a:gs pos="0">
                    <a:srgbClr val="FFFFFF"/>
                  </a:gs>
                  <a:gs pos="100000">
                    <a:srgbClr val="FFFFFF"/>
                  </a:gs>
                </a:gsLst>
                <a:lin ang="5400000" scaled="0"/>
              </a:gradFill>
              <a:latin typeface="Segoe UI"/>
            </a:endParaRPr>
          </a:p>
        </p:txBody>
      </p:sp>
    </p:spTree>
    <p:extLst>
      <p:ext uri="{BB962C8B-B14F-4D97-AF65-F5344CB8AC3E}">
        <p14:creationId xmlns:p14="http://schemas.microsoft.com/office/powerpoint/2010/main" val="1556609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3"/>
                                        </p:tgtEl>
                                        <p:attrNameLst>
                                          <p:attrName>style.visibility</p:attrName>
                                        </p:attrNameLst>
                                      </p:cBhvr>
                                      <p:to>
                                        <p:strVal val="visible"/>
                                      </p:to>
                                    </p:set>
                                    <p:animEffect transition="in" filter="fade">
                                      <p:cBhvr>
                                        <p:cTn id="11" dur="250"/>
                                        <p:tgtEl>
                                          <p:spTgt spid="123"/>
                                        </p:tgtEl>
                                      </p:cBhvr>
                                    </p:animEffect>
                                  </p:childTnLst>
                                </p:cTn>
                              </p:par>
                            </p:childTnLst>
                          </p:cTn>
                        </p:par>
                        <p:par>
                          <p:cTn id="12" fill="hold">
                            <p:stCondLst>
                              <p:cond delay="750"/>
                            </p:stCondLst>
                            <p:childTnLst>
                              <p:par>
                                <p:cTn id="13" presetID="22" presetClass="entr" presetSubtype="4" fill="hold" grpId="0" nodeType="afterEffect">
                                  <p:stCondLst>
                                    <p:cond delay="0"/>
                                  </p:stCondLst>
                                  <p:childTnLst>
                                    <p:set>
                                      <p:cBhvr>
                                        <p:cTn id="14" dur="1" fill="hold">
                                          <p:stCondLst>
                                            <p:cond delay="0"/>
                                          </p:stCondLst>
                                        </p:cTn>
                                        <p:tgtEl>
                                          <p:spTgt spid="125"/>
                                        </p:tgtEl>
                                        <p:attrNameLst>
                                          <p:attrName>style.visibility</p:attrName>
                                        </p:attrNameLst>
                                      </p:cBhvr>
                                      <p:to>
                                        <p:strVal val="visible"/>
                                      </p:to>
                                    </p:set>
                                    <p:animEffect transition="in" filter="wipe(down)">
                                      <p:cBhvr>
                                        <p:cTn id="15" dur="500"/>
                                        <p:tgtEl>
                                          <p:spTgt spid="12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62"/>
                                        </p:tgtEl>
                                        <p:attrNameLst>
                                          <p:attrName>style.visibility</p:attrName>
                                        </p:attrNameLst>
                                      </p:cBhvr>
                                      <p:to>
                                        <p:strVal val="visible"/>
                                      </p:to>
                                    </p:set>
                                    <p:animEffect transition="in" filter="wipe(left)">
                                      <p:cBhvr>
                                        <p:cTn id="20" dur="500"/>
                                        <p:tgtEl>
                                          <p:spTgt spid="62"/>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22"/>
                                        </p:tgtEl>
                                        <p:attrNameLst>
                                          <p:attrName>style.visibility</p:attrName>
                                        </p:attrNameLst>
                                      </p:cBhvr>
                                      <p:to>
                                        <p:strVal val="visible"/>
                                      </p:to>
                                    </p:set>
                                    <p:animEffect transition="in" filter="fade">
                                      <p:cBhvr>
                                        <p:cTn id="24" dur="250"/>
                                        <p:tgtEl>
                                          <p:spTgt spid="122"/>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94"/>
                                        </p:tgtEl>
                                        <p:attrNameLst>
                                          <p:attrName>style.visibility</p:attrName>
                                        </p:attrNameLst>
                                      </p:cBhvr>
                                      <p:to>
                                        <p:strVal val="visible"/>
                                      </p:to>
                                    </p:set>
                                    <p:animEffect transition="in" filter="fade">
                                      <p:cBhvr>
                                        <p:cTn id="28" dur="500"/>
                                        <p:tgtEl>
                                          <p:spTgt spid="94"/>
                                        </p:tgtEl>
                                      </p:cBhvr>
                                    </p:animEffect>
                                  </p:childTnLst>
                                </p:cTn>
                              </p:par>
                            </p:childTnLst>
                          </p:cTn>
                        </p:par>
                        <p:par>
                          <p:cTn id="29" fill="hold">
                            <p:stCondLst>
                              <p:cond delay="1250"/>
                            </p:stCondLst>
                            <p:childTnLst>
                              <p:par>
                                <p:cTn id="30" presetID="10" presetClass="entr" presetSubtype="0" fill="hold" nodeType="afterEffect">
                                  <p:stCondLst>
                                    <p:cond delay="0"/>
                                  </p:stCondLst>
                                  <p:childTnLst>
                                    <p:set>
                                      <p:cBhvr>
                                        <p:cTn id="31" dur="1" fill="hold">
                                          <p:stCondLst>
                                            <p:cond delay="0"/>
                                          </p:stCondLst>
                                        </p:cTn>
                                        <p:tgtEl>
                                          <p:spTgt spid="109"/>
                                        </p:tgtEl>
                                        <p:attrNameLst>
                                          <p:attrName>style.visibility</p:attrName>
                                        </p:attrNameLst>
                                      </p:cBhvr>
                                      <p:to>
                                        <p:strVal val="visible"/>
                                      </p:to>
                                    </p:set>
                                    <p:animEffect transition="in" filter="fade">
                                      <p:cBhvr>
                                        <p:cTn id="32"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12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Cloud Computing (</a:t>
            </a:r>
            <a:r>
              <a:rPr lang="en-US" dirty="0" err="1"/>
              <a:t>continuación</a:t>
            </a:r>
            <a:r>
              <a:rPr lang="en-US" dirty="0"/>
              <a:t>)
</a:t>
            </a:r>
          </a:p>
        </p:txBody>
      </p:sp>
      <p:pic>
        <p:nvPicPr>
          <p:cNvPr id="5" name="Picture 4">
            <a:extLst>
              <a:ext uri="{FF2B5EF4-FFF2-40B4-BE49-F238E27FC236}">
                <a16:creationId xmlns:a16="http://schemas.microsoft.com/office/drawing/2014/main" id="{6E4FF4C9-C528-C280-3CCF-506483A53C29}"/>
              </a:ext>
            </a:extLst>
          </p:cNvPr>
          <p:cNvPicPr>
            <a:picLocks noChangeAspect="1"/>
          </p:cNvPicPr>
          <p:nvPr/>
        </p:nvPicPr>
        <p:blipFill>
          <a:blip r:embed="rId3"/>
          <a:stretch>
            <a:fillRect/>
          </a:stretch>
        </p:blipFill>
        <p:spPr>
          <a:xfrm>
            <a:off x="882" y="906103"/>
            <a:ext cx="12434711" cy="5182319"/>
          </a:xfrm>
          <a:prstGeom prst="rect">
            <a:avLst/>
          </a:prstGeom>
        </p:spPr>
      </p:pic>
    </p:spTree>
    <p:extLst>
      <p:ext uri="{BB962C8B-B14F-4D97-AF65-F5344CB8AC3E}">
        <p14:creationId xmlns:p14="http://schemas.microsoft.com/office/powerpoint/2010/main" val="648010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s-ES" dirty="0"/>
              <a:t>Información general de Microsoft Azure</a:t>
            </a:r>
            <a:endParaRPr lang="en-US" dirty="0"/>
          </a:p>
        </p:txBody>
      </p:sp>
    </p:spTree>
    <p:extLst>
      <p:ext uri="{BB962C8B-B14F-4D97-AF65-F5344CB8AC3E}">
        <p14:creationId xmlns:p14="http://schemas.microsoft.com/office/powerpoint/2010/main" val="284643836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rotWithShape="1">
          <a:blip r:embed="rId3" cstate="email">
            <a:extLst>
              <a:ext uri="{28A0092B-C50C-407E-A947-70E740481C1C}">
                <a14:useLocalDpi xmlns:a14="http://schemas.microsoft.com/office/drawing/2010/main"/>
              </a:ext>
            </a:extLst>
          </a:blip>
          <a:srcRect b="23496"/>
          <a:stretch/>
        </p:blipFill>
        <p:spPr>
          <a:xfrm>
            <a:off x="-336580" y="-60912"/>
            <a:ext cx="13000092" cy="6612145"/>
          </a:xfrm>
          <a:prstGeom prst="rect">
            <a:avLst/>
          </a:prstGeom>
        </p:spPr>
      </p:pic>
      <p:pic>
        <p:nvPicPr>
          <p:cNvPr id="53" name="World map" descr="world-map.png"/>
          <p:cNvPicPr>
            <a:picLocks noChangeAspect="1"/>
          </p:cNvPicPr>
          <p:nvPr/>
        </p:nvPicPr>
        <p:blipFill rotWithShape="1">
          <a:blip r:embed="rId4" cstate="email">
            <a:grayscl/>
            <a:extLst>
              <a:ext uri="{28A0092B-C50C-407E-A947-70E740481C1C}">
                <a14:useLocalDpi xmlns:a14="http://schemas.microsoft.com/office/drawing/2010/main"/>
              </a:ext>
            </a:extLst>
          </a:blip>
          <a:srcRect/>
          <a:stretch/>
        </p:blipFill>
        <p:spPr>
          <a:xfrm>
            <a:off x="-10059" y="793098"/>
            <a:ext cx="12423237" cy="6273553"/>
          </a:xfrm>
          <a:prstGeom prst="rect">
            <a:avLst/>
          </a:prstGeom>
          <a:noFill/>
          <a:ln>
            <a:noFill/>
          </a:ln>
        </p:spPr>
      </p:pic>
      <p:pic>
        <p:nvPicPr>
          <p:cNvPr id="173" name="Picture 17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16384" y="3050415"/>
            <a:ext cx="560076" cy="537968"/>
          </a:xfrm>
          <a:prstGeom prst="rect">
            <a:avLst/>
          </a:prstGeom>
          <a:effectLst>
            <a:outerShdw blurRad="63500" sx="102000" sy="102000" algn="ctr" rotWithShape="0">
              <a:prstClr val="black">
                <a:alpha val="40000"/>
              </a:prstClr>
            </a:outerShdw>
          </a:effectLst>
        </p:spPr>
      </p:pic>
      <p:sp>
        <p:nvSpPr>
          <p:cNvPr id="2" name="Title 1"/>
          <p:cNvSpPr>
            <a:spLocks noGrp="1"/>
          </p:cNvSpPr>
          <p:nvPr>
            <p:ph type="title"/>
          </p:nvPr>
        </p:nvSpPr>
        <p:spPr>
          <a:xfrm>
            <a:off x="75519" y="106920"/>
            <a:ext cx="11276912" cy="762480"/>
          </a:xfrm>
        </p:spPr>
        <p:txBody>
          <a:bodyPr/>
          <a:lstStyle/>
          <a:p>
            <a:r>
              <a:rPr lang="es-ES" sz="4080" spc="-102" dirty="0">
                <a:solidFill>
                  <a:srgbClr val="1A1A1F"/>
                </a:solidFill>
              </a:rPr>
              <a:t>La infraestructura de </a:t>
            </a:r>
            <a:r>
              <a:rPr lang="es-ES" sz="4080" spc="-102" dirty="0" err="1">
                <a:solidFill>
                  <a:srgbClr val="1A1A1F"/>
                </a:solidFill>
              </a:rPr>
              <a:t>hiperescala</a:t>
            </a:r>
            <a:r>
              <a:rPr lang="es-ES" sz="4080" spc="-102" dirty="0">
                <a:solidFill>
                  <a:srgbClr val="1A1A1F"/>
                </a:solidFill>
              </a:rPr>
              <a:t> es el habilitador
</a:t>
            </a:r>
            <a:endParaRPr lang="en-US" sz="4080" dirty="0">
              <a:solidFill>
                <a:srgbClr val="1A1A1F"/>
              </a:solidFill>
            </a:endParaRPr>
          </a:p>
        </p:txBody>
      </p:sp>
      <p:sp>
        <p:nvSpPr>
          <p:cNvPr id="27" name="TextBox 26"/>
          <p:cNvSpPr txBox="1"/>
          <p:nvPr/>
        </p:nvSpPr>
        <p:spPr>
          <a:xfrm>
            <a:off x="410085" y="754481"/>
            <a:ext cx="11794377" cy="1245737"/>
          </a:xfrm>
          <a:prstGeom prst="rect">
            <a:avLst/>
          </a:prstGeom>
          <a:ln>
            <a:noFill/>
            <a:tailEnd type="oval" w="med" len="med"/>
          </a:ln>
        </p:spPr>
        <p:style>
          <a:lnRef idx="1">
            <a:schemeClr val="accent1"/>
          </a:lnRef>
          <a:fillRef idx="0">
            <a:schemeClr val="accent1"/>
          </a:fillRef>
          <a:effectRef idx="0">
            <a:schemeClr val="accent1"/>
          </a:effectRef>
          <a:fontRef idx="minor">
            <a:schemeClr val="tx1"/>
          </a:fontRef>
        </p:style>
        <p:txBody>
          <a:bodyPr wrap="square" lIns="93190" tIns="46597" rIns="93190" bIns="46597" rtlCol="0">
            <a:spAutoFit/>
          </a:bodyPr>
          <a:lstStyle/>
          <a:p>
            <a:pPr defTabSz="1242332">
              <a:defRPr/>
            </a:pPr>
            <a:r>
              <a:rPr lang="es-ES" sz="2446" spc="-102">
                <a:solidFill>
                  <a:srgbClr val="FFB900">
                    <a:lumMod val="50000"/>
                  </a:srgbClr>
                </a:solidFill>
                <a:latin typeface="Segoe UI Light"/>
              </a:rPr>
              <a:t>27 regiones en todo el mundo, 22 ONLINE... gran capacidad en todo el mundo... creciendo cada año
</a:t>
            </a:r>
            <a:endParaRPr lang="en-US" sz="2446" spc="-102" dirty="0">
              <a:solidFill>
                <a:srgbClr val="FFB900">
                  <a:lumMod val="50000"/>
                </a:srgbClr>
              </a:solidFill>
              <a:latin typeface="Segoe UI Light"/>
            </a:endParaRPr>
          </a:p>
        </p:txBody>
      </p:sp>
      <p:sp>
        <p:nvSpPr>
          <p:cNvPr id="3" name="Rectangle 2"/>
          <p:cNvSpPr/>
          <p:nvPr/>
        </p:nvSpPr>
        <p:spPr>
          <a:xfrm>
            <a:off x="-62084" y="5757807"/>
            <a:ext cx="6938844" cy="1374964"/>
          </a:xfrm>
          <a:prstGeom prst="rect">
            <a:avLst/>
          </a:prstGeom>
          <a:noFill/>
        </p:spPr>
        <p:txBody>
          <a:bodyPr wrap="square">
            <a:spAutoFit/>
          </a:bodyPr>
          <a:lstStyle/>
          <a:p>
            <a:pPr marL="181304" lvl="1" indent="-181304" defTabSz="931972">
              <a:buSzPct val="60000"/>
              <a:buFont typeface="Wingdings" panose="05000000000000000000" pitchFamily="2" charset="2"/>
              <a:buChar char=""/>
              <a:tabLst>
                <a:tab pos="181304" algn="l"/>
              </a:tabLst>
              <a:defRPr/>
            </a:pPr>
            <a:r>
              <a:rPr lang="es-ES" sz="1632" spc="-30" dirty="0">
                <a:solidFill>
                  <a:srgbClr val="FFB900">
                    <a:lumMod val="50000"/>
                  </a:srgbClr>
                </a:solidFill>
                <a:latin typeface="Segoe UI Light" panose="020B0502040204020203" pitchFamily="34" charset="0"/>
                <a:cs typeface="Segoe UI Light" panose="020B0502040204020203" pitchFamily="34" charset="0"/>
              </a:rPr>
              <a:t>100+ centros de datos
Top 3 redes del mundo
2,5 x AWS, 7 regiones de Google DC
Serie G: la máquina virtual más grande del mundo, 32 núcleos, 448 GB de RAM, SSD ...</a:t>
            </a:r>
            <a:endParaRPr lang="en-US" sz="1632" spc="-30" dirty="0">
              <a:solidFill>
                <a:srgbClr val="FFB900">
                  <a:lumMod val="50000"/>
                </a:srgbClr>
              </a:solidFill>
              <a:latin typeface="Segoe UI Light" panose="020B0502040204020203" pitchFamily="34" charset="0"/>
              <a:cs typeface="Segoe UI Light" panose="020B0502040204020203" pitchFamily="34" charset="0"/>
            </a:endParaRPr>
          </a:p>
        </p:txBody>
      </p:sp>
      <p:sp>
        <p:nvSpPr>
          <p:cNvPr id="67" name="Rectangle 66"/>
          <p:cNvSpPr/>
          <p:nvPr/>
        </p:nvSpPr>
        <p:spPr bwMode="auto">
          <a:xfrm>
            <a:off x="6980949" y="6457547"/>
            <a:ext cx="180013" cy="147944"/>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prstTxWarp prst="textNoShape">
              <a:avLst/>
            </a:prstTxWarp>
          </a:bodyPr>
          <a:lstStyle/>
          <a:p>
            <a:pPr algn="ctr" defTabSz="1242332">
              <a:defRPr/>
            </a:pPr>
            <a:endParaRPr lang="en-US" sz="1836" spc="-102" dirty="0">
              <a:solidFill>
                <a:srgbClr val="FFFFFF"/>
              </a:solidFill>
              <a:latin typeface="Segoe UI Light"/>
              <a:cs typeface="Segoe UI" pitchFamily="34" charset="0"/>
            </a:endParaRPr>
          </a:p>
        </p:txBody>
      </p:sp>
      <p:sp>
        <p:nvSpPr>
          <p:cNvPr id="68" name="Rectangle 67"/>
          <p:cNvSpPr/>
          <p:nvPr/>
        </p:nvSpPr>
        <p:spPr bwMode="auto">
          <a:xfrm>
            <a:off x="6986450" y="6186648"/>
            <a:ext cx="179824" cy="146112"/>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prstTxWarp prst="textNoShape">
              <a:avLst/>
            </a:prstTxWarp>
          </a:bodyPr>
          <a:lstStyle/>
          <a:p>
            <a:pPr algn="ctr" defTabSz="1242332">
              <a:defRPr/>
            </a:pPr>
            <a:endParaRPr lang="en-US" sz="800" spc="-102" dirty="0">
              <a:solidFill>
                <a:srgbClr val="FFFFFF"/>
              </a:solidFill>
              <a:latin typeface="Segoe UI"/>
              <a:cs typeface="Segoe UI" pitchFamily="34" charset="0"/>
            </a:endParaRPr>
          </a:p>
        </p:txBody>
      </p:sp>
      <p:sp>
        <p:nvSpPr>
          <p:cNvPr id="4" name="Rectangle 3"/>
          <p:cNvSpPr/>
          <p:nvPr/>
        </p:nvSpPr>
        <p:spPr>
          <a:xfrm>
            <a:off x="7118430" y="6079868"/>
            <a:ext cx="1234034" cy="606488"/>
          </a:xfrm>
          <a:prstGeom prst="rect">
            <a:avLst/>
          </a:prstGeom>
        </p:spPr>
        <p:txBody>
          <a:bodyPr wrap="none">
            <a:spAutoFit/>
          </a:bodyPr>
          <a:lstStyle/>
          <a:p>
            <a:pPr defTabSz="932262">
              <a:defRPr/>
            </a:pPr>
            <a:r>
              <a:rPr lang="en-US" sz="1632" spc="-30">
                <a:solidFill>
                  <a:srgbClr val="FFB900">
                    <a:lumMod val="50000"/>
                  </a:srgbClr>
                </a:solidFill>
                <a:latin typeface="Segoe UI Light" panose="020B0502040204020203" pitchFamily="34" charset="0"/>
                <a:cs typeface="Segoe UI Light" panose="020B0502040204020203" pitchFamily="34" charset="0"/>
              </a:rPr>
              <a:t>Operacional
</a:t>
            </a:r>
            <a:endParaRPr lang="en-US" sz="1632" dirty="0">
              <a:solidFill>
                <a:srgbClr val="505050"/>
              </a:solidFill>
              <a:latin typeface="Segoe UI"/>
            </a:endParaRPr>
          </a:p>
        </p:txBody>
      </p:sp>
      <p:sp>
        <p:nvSpPr>
          <p:cNvPr id="69" name="Rectangle 68"/>
          <p:cNvSpPr/>
          <p:nvPr/>
        </p:nvSpPr>
        <p:spPr>
          <a:xfrm>
            <a:off x="7127123" y="6344649"/>
            <a:ext cx="3064698" cy="606488"/>
          </a:xfrm>
          <a:prstGeom prst="rect">
            <a:avLst/>
          </a:prstGeom>
        </p:spPr>
        <p:txBody>
          <a:bodyPr wrap="square">
            <a:spAutoFit/>
          </a:bodyPr>
          <a:lstStyle/>
          <a:p>
            <a:pPr defTabSz="932262">
              <a:defRPr/>
            </a:pPr>
            <a:r>
              <a:rPr lang="en-US" sz="1632" spc="-30" dirty="0" err="1">
                <a:solidFill>
                  <a:srgbClr val="FFB900">
                    <a:lumMod val="50000"/>
                  </a:srgbClr>
                </a:solidFill>
                <a:latin typeface="Segoe UI Light" panose="020B0502040204020203" pitchFamily="34" charset="0"/>
                <a:cs typeface="Segoe UI Light" panose="020B0502040204020203" pitchFamily="34" charset="0"/>
              </a:rPr>
              <a:t>Anunciado</a:t>
            </a:r>
            <a:r>
              <a:rPr lang="en-US" sz="1632" spc="-30" dirty="0">
                <a:solidFill>
                  <a:srgbClr val="FFB900">
                    <a:lumMod val="50000"/>
                  </a:srgbClr>
                </a:solidFill>
                <a:latin typeface="Segoe UI Light" panose="020B0502040204020203" pitchFamily="34" charset="0"/>
                <a:cs typeface="Segoe UI Light" panose="020B0502040204020203" pitchFamily="34" charset="0"/>
              </a:rPr>
              <a:t>/No </a:t>
            </a:r>
            <a:r>
              <a:rPr lang="en-US" sz="1632" spc="-30" dirty="0" err="1">
                <a:solidFill>
                  <a:srgbClr val="FFB900">
                    <a:lumMod val="50000"/>
                  </a:srgbClr>
                </a:solidFill>
                <a:latin typeface="Segoe UI Light" panose="020B0502040204020203" pitchFamily="34" charset="0"/>
                <a:cs typeface="Segoe UI Light" panose="020B0502040204020203" pitchFamily="34" charset="0"/>
              </a:rPr>
              <a:t>operativo</a:t>
            </a:r>
            <a:r>
              <a:rPr lang="en-US" sz="1632" spc="-30" dirty="0">
                <a:solidFill>
                  <a:srgbClr val="FFB900">
                    <a:lumMod val="50000"/>
                  </a:srgbClr>
                </a:solidFill>
                <a:latin typeface="Segoe UI Light" panose="020B0502040204020203" pitchFamily="34" charset="0"/>
                <a:cs typeface="Segoe UI Light" panose="020B0502040204020203" pitchFamily="34" charset="0"/>
              </a:rPr>
              <a:t>
</a:t>
            </a:r>
            <a:endParaRPr lang="en-US" sz="1632" dirty="0">
              <a:solidFill>
                <a:srgbClr val="505050"/>
              </a:solidFill>
              <a:latin typeface="Segoe UI"/>
            </a:endParaRPr>
          </a:p>
        </p:txBody>
      </p:sp>
      <p:sp>
        <p:nvSpPr>
          <p:cNvPr id="74" name="Rectangle 73"/>
          <p:cNvSpPr/>
          <p:nvPr/>
        </p:nvSpPr>
        <p:spPr bwMode="auto">
          <a:xfrm>
            <a:off x="1875849" y="2377555"/>
            <a:ext cx="646065"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Central US</a:t>
            </a:r>
          </a:p>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Iowa</a:t>
            </a:r>
          </a:p>
        </p:txBody>
      </p:sp>
      <p:sp>
        <p:nvSpPr>
          <p:cNvPr id="57" name="Rectangle 56"/>
          <p:cNvSpPr/>
          <p:nvPr/>
        </p:nvSpPr>
        <p:spPr bwMode="auto">
          <a:xfrm>
            <a:off x="974706" y="3194093"/>
            <a:ext cx="615588"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West US</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California</a:t>
            </a:r>
          </a:p>
        </p:txBody>
      </p:sp>
      <p:sp>
        <p:nvSpPr>
          <p:cNvPr id="76" name="Rectangle 75"/>
          <p:cNvSpPr/>
          <p:nvPr/>
        </p:nvSpPr>
        <p:spPr bwMode="auto">
          <a:xfrm>
            <a:off x="4069982" y="3171064"/>
            <a:ext cx="580143"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East US</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Virginia</a:t>
            </a:r>
          </a:p>
        </p:txBody>
      </p:sp>
      <p:sp>
        <p:nvSpPr>
          <p:cNvPr id="78" name="Rectangle 77"/>
          <p:cNvSpPr/>
          <p:nvPr/>
        </p:nvSpPr>
        <p:spPr bwMode="auto">
          <a:xfrm>
            <a:off x="3509230" y="3800004"/>
            <a:ext cx="680657"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US </a:t>
            </a:r>
            <a:r>
              <a:rPr lang="en-US" sz="800" dirty="0" err="1">
                <a:solidFill>
                  <a:srgbClr val="FFFFFF"/>
                </a:solidFill>
                <a:latin typeface="Segoe UI Light"/>
                <a:ea typeface="Verdana" panose="020B0604030504040204" pitchFamily="34" charset="0"/>
                <a:cs typeface="Arial" panose="020B0604020202020204" pitchFamily="34" charset="0"/>
              </a:rPr>
              <a:t>Gov</a:t>
            </a:r>
            <a:endParaRPr lang="en-US" sz="800" dirty="0">
              <a:solidFill>
                <a:srgbClr val="FFFFFF"/>
              </a:solidFill>
              <a:latin typeface="Segoe UI Light"/>
              <a:ea typeface="Verdana" panose="020B0604030504040204" pitchFamily="34" charset="0"/>
              <a:cs typeface="Arial" panose="020B0604020202020204" pitchFamily="34" charset="0"/>
            </a:endParaRP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Virginia</a:t>
            </a:r>
          </a:p>
        </p:txBody>
      </p:sp>
      <p:sp>
        <p:nvSpPr>
          <p:cNvPr id="85" name="Rectangle 84"/>
          <p:cNvSpPr/>
          <p:nvPr/>
        </p:nvSpPr>
        <p:spPr bwMode="auto">
          <a:xfrm>
            <a:off x="2276460" y="1863969"/>
            <a:ext cx="927347"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North Central US</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Illinois</a:t>
            </a:r>
          </a:p>
        </p:txBody>
      </p:sp>
      <p:sp>
        <p:nvSpPr>
          <p:cNvPr id="86" name="Rectangle 85"/>
          <p:cNvSpPr/>
          <p:nvPr/>
        </p:nvSpPr>
        <p:spPr bwMode="auto">
          <a:xfrm>
            <a:off x="1258054" y="2649249"/>
            <a:ext cx="536404"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US </a:t>
            </a:r>
            <a:r>
              <a:rPr lang="en-US" sz="800" dirty="0" err="1">
                <a:solidFill>
                  <a:srgbClr val="FFFFFF"/>
                </a:solidFill>
                <a:latin typeface="Segoe UI Light"/>
                <a:ea typeface="Verdana" panose="020B0604030504040204" pitchFamily="34" charset="0"/>
                <a:cs typeface="Arial" panose="020B0604020202020204" pitchFamily="34" charset="0"/>
              </a:rPr>
              <a:t>Gov</a:t>
            </a:r>
            <a:endParaRPr lang="en-US" sz="800" dirty="0">
              <a:solidFill>
                <a:srgbClr val="FFFFFF"/>
              </a:solidFill>
              <a:latin typeface="Segoe UI Light"/>
              <a:ea typeface="Verdana" panose="020B0604030504040204" pitchFamily="34" charset="0"/>
              <a:cs typeface="Arial" panose="020B0604020202020204" pitchFamily="34" charset="0"/>
            </a:endParaRP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Iowa</a:t>
            </a:r>
          </a:p>
        </p:txBody>
      </p:sp>
      <p:sp>
        <p:nvSpPr>
          <p:cNvPr id="88" name="Rectangle 87"/>
          <p:cNvSpPr>
            <a:spLocks/>
          </p:cNvSpPr>
          <p:nvPr/>
        </p:nvSpPr>
        <p:spPr bwMode="auto">
          <a:xfrm>
            <a:off x="1385913" y="3708849"/>
            <a:ext cx="971812"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South Central US</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Texas</a:t>
            </a:r>
          </a:p>
        </p:txBody>
      </p:sp>
      <p:sp>
        <p:nvSpPr>
          <p:cNvPr id="90" name="Rectangle 89"/>
          <p:cNvSpPr/>
          <p:nvPr/>
        </p:nvSpPr>
        <p:spPr bwMode="auto">
          <a:xfrm>
            <a:off x="4957094" y="5505365"/>
            <a:ext cx="861166"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Brazil South</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Sao Paulo State</a:t>
            </a:r>
          </a:p>
        </p:txBody>
      </p:sp>
      <p:sp>
        <p:nvSpPr>
          <p:cNvPr id="92" name="Rectangle 91"/>
          <p:cNvSpPr/>
          <p:nvPr/>
        </p:nvSpPr>
        <p:spPr bwMode="auto">
          <a:xfrm>
            <a:off x="6200500" y="2120059"/>
            <a:ext cx="795967"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West Europe</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Netherlands</a:t>
            </a:r>
          </a:p>
        </p:txBody>
      </p:sp>
      <p:sp>
        <p:nvSpPr>
          <p:cNvPr id="94" name="Rectangle 93"/>
          <p:cNvSpPr/>
          <p:nvPr/>
        </p:nvSpPr>
        <p:spPr bwMode="auto">
          <a:xfrm>
            <a:off x="9688257" y="2559540"/>
            <a:ext cx="798967"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a:solidFill>
                  <a:srgbClr val="FFFFFF"/>
                </a:solidFill>
                <a:latin typeface="Segoe UI Light"/>
                <a:ea typeface="Verdana" panose="020B0604030504040204" pitchFamily="34" charset="0"/>
                <a:cs typeface="Arial" panose="020B0604020202020204" pitchFamily="34" charset="0"/>
              </a:rPr>
              <a:t>China North *</a:t>
            </a:r>
            <a:endParaRPr lang="en-US" sz="800" dirty="0">
              <a:solidFill>
                <a:srgbClr val="FFFFFF"/>
              </a:solidFill>
              <a:latin typeface="Segoe UI Light"/>
              <a:ea typeface="Verdana" panose="020B0604030504040204" pitchFamily="34" charset="0"/>
              <a:cs typeface="Arial" panose="020B0604020202020204" pitchFamily="34" charset="0"/>
            </a:endParaRP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Beijing</a:t>
            </a:r>
          </a:p>
        </p:txBody>
      </p:sp>
      <p:sp>
        <p:nvSpPr>
          <p:cNvPr id="96" name="Rectangle 95"/>
          <p:cNvSpPr/>
          <p:nvPr/>
        </p:nvSpPr>
        <p:spPr bwMode="auto">
          <a:xfrm>
            <a:off x="8820330" y="2964383"/>
            <a:ext cx="777183"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China South *</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Shanghai</a:t>
            </a:r>
          </a:p>
        </p:txBody>
      </p:sp>
      <p:sp>
        <p:nvSpPr>
          <p:cNvPr id="98" name="Rectangle 97"/>
          <p:cNvSpPr/>
          <p:nvPr/>
        </p:nvSpPr>
        <p:spPr bwMode="auto">
          <a:xfrm>
            <a:off x="11079931" y="2876673"/>
            <a:ext cx="900188"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Japan East</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Tokyo, Saitama</a:t>
            </a:r>
          </a:p>
        </p:txBody>
      </p:sp>
      <p:sp>
        <p:nvSpPr>
          <p:cNvPr id="99" name="Rectangle 98"/>
          <p:cNvSpPr/>
          <p:nvPr/>
        </p:nvSpPr>
        <p:spPr bwMode="auto">
          <a:xfrm>
            <a:off x="11079931" y="3342928"/>
            <a:ext cx="736364"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Japan West</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Osaka</a:t>
            </a:r>
          </a:p>
        </p:txBody>
      </p:sp>
      <p:grpSp>
        <p:nvGrpSpPr>
          <p:cNvPr id="10" name="Group 9"/>
          <p:cNvGrpSpPr/>
          <p:nvPr/>
        </p:nvGrpSpPr>
        <p:grpSpPr>
          <a:xfrm>
            <a:off x="8472726" y="3746876"/>
            <a:ext cx="1086829" cy="749643"/>
            <a:chOff x="8473045" y="3746910"/>
            <a:chExt cx="1086983" cy="749750"/>
          </a:xfrm>
        </p:grpSpPr>
        <p:pic>
          <p:nvPicPr>
            <p:cNvPr id="72" name="Picture 7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73045" y="3958616"/>
              <a:ext cx="560155" cy="538044"/>
            </a:xfrm>
            <a:prstGeom prst="rect">
              <a:avLst/>
            </a:prstGeom>
            <a:effectLst>
              <a:outerShdw blurRad="63500" sx="102000" sy="102000" algn="ctr" rotWithShape="0">
                <a:prstClr val="black">
                  <a:alpha val="40000"/>
                </a:prstClr>
              </a:outerShdw>
            </a:effectLst>
          </p:spPr>
        </p:pic>
        <p:sp>
          <p:nvSpPr>
            <p:cNvPr id="104" name="Rectangle 103"/>
            <p:cNvSpPr/>
            <p:nvPr/>
          </p:nvSpPr>
          <p:spPr bwMode="auto">
            <a:xfrm>
              <a:off x="8820698" y="3746910"/>
              <a:ext cx="739330"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India South</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Chennai</a:t>
              </a:r>
            </a:p>
          </p:txBody>
        </p:sp>
        <p:cxnSp>
          <p:nvCxnSpPr>
            <p:cNvPr id="107" name="Straight Connector 106"/>
            <p:cNvCxnSpPr>
              <a:stCxn id="104" idx="2"/>
            </p:cNvCxnSpPr>
            <p:nvPr/>
          </p:nvCxnSpPr>
          <p:spPr>
            <a:xfrm flipH="1">
              <a:off x="8751755" y="4027105"/>
              <a:ext cx="438608" cy="206874"/>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sp>
        <p:nvSpPr>
          <p:cNvPr id="110" name="Rectangle 109"/>
          <p:cNvSpPr/>
          <p:nvPr/>
        </p:nvSpPr>
        <p:spPr bwMode="auto">
          <a:xfrm>
            <a:off x="10184306" y="4010909"/>
            <a:ext cx="736079"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East Asia</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Hong Kong</a:t>
            </a:r>
          </a:p>
        </p:txBody>
      </p:sp>
      <p:sp>
        <p:nvSpPr>
          <p:cNvPr id="113" name="Rectangle 112"/>
          <p:cNvSpPr/>
          <p:nvPr/>
        </p:nvSpPr>
        <p:spPr bwMode="auto">
          <a:xfrm>
            <a:off x="8460864" y="4541087"/>
            <a:ext cx="633829"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SE Asia</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Singapore</a:t>
            </a:r>
          </a:p>
        </p:txBody>
      </p:sp>
      <p:sp>
        <p:nvSpPr>
          <p:cNvPr id="118" name="Rectangle 117"/>
          <p:cNvSpPr/>
          <p:nvPr/>
        </p:nvSpPr>
        <p:spPr bwMode="auto">
          <a:xfrm>
            <a:off x="9328385" y="5621443"/>
            <a:ext cx="1036261"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Australia South East</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Victoria</a:t>
            </a:r>
          </a:p>
        </p:txBody>
      </p:sp>
      <p:sp>
        <p:nvSpPr>
          <p:cNvPr id="119" name="Rectangle 118"/>
          <p:cNvSpPr/>
          <p:nvPr/>
        </p:nvSpPr>
        <p:spPr bwMode="auto">
          <a:xfrm>
            <a:off x="10867625" y="5054689"/>
            <a:ext cx="948670"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Australia East</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New South Wales</a:t>
            </a:r>
          </a:p>
        </p:txBody>
      </p:sp>
      <p:sp>
        <p:nvSpPr>
          <p:cNvPr id="8" name="Rectangle 7"/>
          <p:cNvSpPr/>
          <p:nvPr/>
        </p:nvSpPr>
        <p:spPr>
          <a:xfrm>
            <a:off x="6965557" y="6594595"/>
            <a:ext cx="2230677" cy="606488"/>
          </a:xfrm>
          <a:prstGeom prst="rect">
            <a:avLst/>
          </a:prstGeom>
        </p:spPr>
        <p:txBody>
          <a:bodyPr wrap="none">
            <a:spAutoFit/>
          </a:bodyPr>
          <a:lstStyle/>
          <a:p>
            <a:pPr marL="0" lvl="1" defTabSz="931972">
              <a:buSzPct val="100000"/>
              <a:defRPr/>
            </a:pPr>
            <a:r>
              <a:rPr lang="en-US" sz="1632" spc="-30">
                <a:solidFill>
                  <a:srgbClr val="505050"/>
                </a:solidFill>
                <a:latin typeface="Segoe UI Light" panose="020B0502040204020203" pitchFamily="34" charset="0"/>
                <a:cs typeface="Segoe UI Light" panose="020B0502040204020203" pitchFamily="34" charset="0"/>
              </a:rPr>
              <a:t>* Operado por 21Vianet
</a:t>
            </a:r>
            <a:endParaRPr lang="en-US" sz="1632" spc="-30" dirty="0">
              <a:solidFill>
                <a:srgbClr val="505050"/>
              </a:solidFill>
              <a:latin typeface="Segoe UI Light" panose="020B0502040204020203" pitchFamily="34" charset="0"/>
              <a:cs typeface="Segoe UI Light" panose="020B0502040204020203" pitchFamily="34" charset="0"/>
            </a:endParaRPr>
          </a:p>
        </p:txBody>
      </p:sp>
      <p:grpSp>
        <p:nvGrpSpPr>
          <p:cNvPr id="9" name="Group 8"/>
          <p:cNvGrpSpPr/>
          <p:nvPr/>
        </p:nvGrpSpPr>
        <p:grpSpPr>
          <a:xfrm>
            <a:off x="8211136" y="3419281"/>
            <a:ext cx="737065" cy="902653"/>
            <a:chOff x="8211418" y="3419269"/>
            <a:chExt cx="737169" cy="902781"/>
          </a:xfrm>
        </p:grpSpPr>
        <p:sp>
          <p:nvSpPr>
            <p:cNvPr id="121" name="Rectangle 120"/>
            <p:cNvSpPr/>
            <p:nvPr/>
          </p:nvSpPr>
          <p:spPr bwMode="auto">
            <a:xfrm>
              <a:off x="8211418" y="3419269"/>
              <a:ext cx="737169"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India Central</a:t>
              </a:r>
            </a:p>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Pune</a:t>
              </a:r>
            </a:p>
          </p:txBody>
        </p:sp>
        <p:pic>
          <p:nvPicPr>
            <p:cNvPr id="125" name="Picture 12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302437" y="3784006"/>
              <a:ext cx="560155" cy="538044"/>
            </a:xfrm>
            <a:prstGeom prst="rect">
              <a:avLst/>
            </a:prstGeom>
            <a:effectLst>
              <a:outerShdw blurRad="63500" sx="102000" sy="102000" algn="ctr" rotWithShape="0">
                <a:prstClr val="black">
                  <a:alpha val="40000"/>
                </a:prstClr>
              </a:outerShdw>
            </a:effectLst>
          </p:spPr>
        </p:pic>
        <p:cxnSp>
          <p:nvCxnSpPr>
            <p:cNvPr id="126" name="Straight Connector 125"/>
            <p:cNvCxnSpPr>
              <a:stCxn id="121" idx="2"/>
            </p:cNvCxnSpPr>
            <p:nvPr/>
          </p:nvCxnSpPr>
          <p:spPr>
            <a:xfrm>
              <a:off x="8580003" y="3699464"/>
              <a:ext cx="6574" cy="36005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pic>
        <p:nvPicPr>
          <p:cNvPr id="129" name="Picture 12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50952" y="4306142"/>
            <a:ext cx="560076" cy="537968"/>
          </a:xfrm>
          <a:prstGeom prst="rect">
            <a:avLst/>
          </a:prstGeom>
          <a:effectLst>
            <a:outerShdw blurRad="63500" sx="102000" sy="102000" algn="ctr" rotWithShape="0">
              <a:prstClr val="black">
                <a:alpha val="40000"/>
              </a:prstClr>
            </a:outerShdw>
          </a:effectLst>
        </p:spPr>
      </p:pic>
      <p:pic>
        <p:nvPicPr>
          <p:cNvPr id="131" name="Picture 13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559556" y="3653219"/>
            <a:ext cx="560076" cy="537968"/>
          </a:xfrm>
          <a:prstGeom prst="rect">
            <a:avLst/>
          </a:prstGeom>
          <a:effectLst>
            <a:outerShdw blurRad="63500" sx="102000" sy="102000" algn="ctr" rotWithShape="0">
              <a:prstClr val="black">
                <a:alpha val="40000"/>
              </a:prstClr>
            </a:outerShdw>
          </a:effectLst>
        </p:spPr>
      </p:pic>
      <p:pic>
        <p:nvPicPr>
          <p:cNvPr id="138" name="Picture 13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651207" y="5651037"/>
            <a:ext cx="560076" cy="537968"/>
          </a:xfrm>
          <a:prstGeom prst="rect">
            <a:avLst/>
          </a:prstGeom>
          <a:effectLst>
            <a:outerShdw blurRad="63500" sx="102000" sy="102000" algn="ctr" rotWithShape="0">
              <a:prstClr val="black">
                <a:alpha val="40000"/>
              </a:prstClr>
            </a:outerShdw>
          </a:effectLst>
        </p:spPr>
      </p:pic>
      <p:pic>
        <p:nvPicPr>
          <p:cNvPr id="139" name="Picture 13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870682" y="5522664"/>
            <a:ext cx="560076" cy="537968"/>
          </a:xfrm>
          <a:prstGeom prst="rect">
            <a:avLst/>
          </a:prstGeom>
          <a:effectLst>
            <a:outerShdw blurRad="63500" sx="102000" sy="102000" algn="ctr" rotWithShape="0">
              <a:prstClr val="black">
                <a:alpha val="40000"/>
              </a:prstClr>
            </a:outerShdw>
          </a:effectLst>
        </p:spPr>
      </p:pic>
      <p:pic>
        <p:nvPicPr>
          <p:cNvPr id="140" name="Picture 13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767951" y="3369671"/>
            <a:ext cx="560076" cy="537968"/>
          </a:xfrm>
          <a:prstGeom prst="rect">
            <a:avLst/>
          </a:prstGeom>
          <a:effectLst>
            <a:outerShdw blurRad="63500" sx="102000" sy="102000" algn="ctr" rotWithShape="0">
              <a:prstClr val="black">
                <a:alpha val="40000"/>
              </a:prstClr>
            </a:outerShdw>
          </a:effectLst>
        </p:spPr>
      </p:pic>
      <p:pic>
        <p:nvPicPr>
          <p:cNvPr id="141" name="Picture 14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31746" y="3068990"/>
            <a:ext cx="560076" cy="537968"/>
          </a:xfrm>
          <a:prstGeom prst="rect">
            <a:avLst/>
          </a:prstGeom>
          <a:effectLst>
            <a:outerShdw blurRad="63500" sx="102000" sy="102000" algn="ctr" rotWithShape="0">
              <a:prstClr val="black">
                <a:alpha val="40000"/>
              </a:prstClr>
            </a:outerShdw>
          </a:effectLst>
        </p:spPr>
      </p:pic>
      <p:pic>
        <p:nvPicPr>
          <p:cNvPr id="142" name="Picture 14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467217" y="3049255"/>
            <a:ext cx="560076" cy="537968"/>
          </a:xfrm>
          <a:prstGeom prst="rect">
            <a:avLst/>
          </a:prstGeom>
          <a:effectLst>
            <a:outerShdw blurRad="63500" sx="102000" sy="102000" algn="ctr" rotWithShape="0">
              <a:prstClr val="black">
                <a:alpha val="40000"/>
              </a:prstClr>
            </a:outerShdw>
          </a:effectLst>
        </p:spPr>
      </p:pic>
      <p:pic>
        <p:nvPicPr>
          <p:cNvPr id="143" name="Picture 1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376708" y="3194095"/>
            <a:ext cx="560076" cy="537968"/>
          </a:xfrm>
          <a:prstGeom prst="rect">
            <a:avLst/>
          </a:prstGeom>
          <a:effectLst>
            <a:outerShdw blurRad="63500" sx="102000" sy="102000" algn="ctr" rotWithShape="0">
              <a:prstClr val="black">
                <a:alpha val="40000"/>
              </a:prstClr>
            </a:outerShdw>
          </a:effectLst>
        </p:spPr>
      </p:pic>
      <p:cxnSp>
        <p:nvCxnSpPr>
          <p:cNvPr id="114" name="Straight Connector 113"/>
          <p:cNvCxnSpPr>
            <a:stCxn id="113" idx="3"/>
          </p:cNvCxnSpPr>
          <p:nvPr/>
        </p:nvCxnSpPr>
        <p:spPr>
          <a:xfrm flipV="1">
            <a:off x="9094694" y="4579159"/>
            <a:ext cx="433931" cy="148325"/>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110" idx="1"/>
          </p:cNvCxnSpPr>
          <p:nvPr/>
        </p:nvCxnSpPr>
        <p:spPr>
          <a:xfrm flipH="1" flipV="1">
            <a:off x="9832804" y="3926258"/>
            <a:ext cx="351502" cy="271049"/>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96" idx="2"/>
          </p:cNvCxnSpPr>
          <p:nvPr/>
        </p:nvCxnSpPr>
        <p:spPr>
          <a:xfrm>
            <a:off x="9208921" y="3337179"/>
            <a:ext cx="839069" cy="304148"/>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99" idx="1"/>
          </p:cNvCxnSpPr>
          <p:nvPr/>
        </p:nvCxnSpPr>
        <p:spPr>
          <a:xfrm flipH="1" flipV="1">
            <a:off x="10661725" y="3467446"/>
            <a:ext cx="418205" cy="61879"/>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98" idx="1"/>
          </p:cNvCxnSpPr>
          <p:nvPr/>
        </p:nvCxnSpPr>
        <p:spPr>
          <a:xfrm flipH="1">
            <a:off x="10752740" y="3063072"/>
            <a:ext cx="327191" cy="264279"/>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stCxn id="94" idx="2"/>
          </p:cNvCxnSpPr>
          <p:nvPr/>
        </p:nvCxnSpPr>
        <p:spPr>
          <a:xfrm flipH="1">
            <a:off x="9916175" y="2932335"/>
            <a:ext cx="171566" cy="409564"/>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119" idx="2"/>
          </p:cNvCxnSpPr>
          <p:nvPr/>
        </p:nvCxnSpPr>
        <p:spPr>
          <a:xfrm flipH="1">
            <a:off x="11146321" y="5427486"/>
            <a:ext cx="195640" cy="366265"/>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18" idx="3"/>
          </p:cNvCxnSpPr>
          <p:nvPr/>
        </p:nvCxnSpPr>
        <p:spPr>
          <a:xfrm>
            <a:off x="10364646" y="5807841"/>
            <a:ext cx="562776" cy="116605"/>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pic>
        <p:nvPicPr>
          <p:cNvPr id="146" name="Picture 1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973105" y="2560162"/>
            <a:ext cx="560076" cy="537968"/>
          </a:xfrm>
          <a:prstGeom prst="rect">
            <a:avLst/>
          </a:prstGeom>
          <a:effectLst>
            <a:outerShdw blurRad="63500" sx="102000" sy="102000" algn="ctr" rotWithShape="0">
              <a:prstClr val="black">
                <a:alpha val="40000"/>
              </a:prstClr>
            </a:outerShdw>
          </a:effectLst>
        </p:spPr>
      </p:pic>
      <p:pic>
        <p:nvPicPr>
          <p:cNvPr id="147" name="Picture 14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37464" y="2533672"/>
            <a:ext cx="560076" cy="537968"/>
          </a:xfrm>
          <a:prstGeom prst="rect">
            <a:avLst/>
          </a:prstGeom>
          <a:effectLst>
            <a:outerShdw blurRad="63500" sx="102000" sy="102000" algn="ctr" rotWithShape="0">
              <a:prstClr val="black">
                <a:alpha val="40000"/>
              </a:prstClr>
            </a:outerShdw>
          </a:effectLst>
        </p:spPr>
      </p:pic>
      <p:cxnSp>
        <p:nvCxnSpPr>
          <p:cNvPr id="144" name="Straight Connector 143"/>
          <p:cNvCxnSpPr>
            <a:stCxn id="92" idx="2"/>
          </p:cNvCxnSpPr>
          <p:nvPr/>
        </p:nvCxnSpPr>
        <p:spPr>
          <a:xfrm flipH="1">
            <a:off x="6257344" y="2492854"/>
            <a:ext cx="341140" cy="34088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82" idx="0"/>
          </p:cNvCxnSpPr>
          <p:nvPr/>
        </p:nvCxnSpPr>
        <p:spPr>
          <a:xfrm flipV="1">
            <a:off x="5316631" y="2807188"/>
            <a:ext cx="501630" cy="125148"/>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V="1">
            <a:off x="1590292" y="3325402"/>
            <a:ext cx="402649" cy="5509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pic>
        <p:nvPicPr>
          <p:cNvPr id="176" name="Picture 17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540839" y="3481448"/>
            <a:ext cx="560076" cy="537968"/>
          </a:xfrm>
          <a:prstGeom prst="rect">
            <a:avLst/>
          </a:prstGeom>
          <a:effectLst>
            <a:outerShdw blurRad="63500" sx="102000" sy="102000" algn="ctr" rotWithShape="0">
              <a:prstClr val="black">
                <a:alpha val="40000"/>
              </a:prstClr>
            </a:outerShdw>
          </a:effectLst>
        </p:spPr>
      </p:pic>
      <p:pic>
        <p:nvPicPr>
          <p:cNvPr id="177" name="Picture 17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85498" y="2937204"/>
            <a:ext cx="560076" cy="537968"/>
          </a:xfrm>
          <a:prstGeom prst="rect">
            <a:avLst/>
          </a:prstGeom>
          <a:effectLst>
            <a:outerShdw blurRad="63500" sx="102000" sy="102000" algn="ctr" rotWithShape="0">
              <a:prstClr val="black">
                <a:alpha val="40000"/>
              </a:prstClr>
            </a:outerShdw>
          </a:effectLst>
        </p:spPr>
      </p:pic>
      <p:pic>
        <p:nvPicPr>
          <p:cNvPr id="178" name="Picture 17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817397" y="3018518"/>
            <a:ext cx="560076" cy="537968"/>
          </a:xfrm>
          <a:prstGeom prst="rect">
            <a:avLst/>
          </a:prstGeom>
          <a:effectLst>
            <a:outerShdw blurRad="63500" sx="102000" sy="102000" algn="ctr" rotWithShape="0">
              <a:prstClr val="black">
                <a:alpha val="40000"/>
              </a:prstClr>
            </a:outerShdw>
          </a:effectLst>
        </p:spPr>
      </p:pic>
      <p:pic>
        <p:nvPicPr>
          <p:cNvPr id="181" name="Picture 18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23367" y="3146105"/>
            <a:ext cx="560076" cy="537968"/>
          </a:xfrm>
          <a:prstGeom prst="rect">
            <a:avLst/>
          </a:prstGeom>
          <a:effectLst>
            <a:outerShdw blurRad="63500" sx="102000" sy="102000" algn="ctr" rotWithShape="0">
              <a:prstClr val="black">
                <a:alpha val="40000"/>
              </a:prstClr>
            </a:outerShdw>
          </a:effectLst>
        </p:spPr>
      </p:pic>
      <p:pic>
        <p:nvPicPr>
          <p:cNvPr id="182" name="Picture 18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300867" y="5145815"/>
            <a:ext cx="560076" cy="537968"/>
          </a:xfrm>
          <a:prstGeom prst="rect">
            <a:avLst/>
          </a:prstGeom>
          <a:effectLst>
            <a:outerShdw blurRad="63500" sx="102000" sy="102000" algn="ctr" rotWithShape="0">
              <a:prstClr val="black">
                <a:alpha val="40000"/>
              </a:prstClr>
            </a:outerShdw>
          </a:effectLst>
        </p:spPr>
      </p:pic>
      <p:cxnSp>
        <p:nvCxnSpPr>
          <p:cNvPr id="149" name="Straight Connector 148"/>
          <p:cNvCxnSpPr>
            <a:stCxn id="76" idx="1"/>
          </p:cNvCxnSpPr>
          <p:nvPr/>
        </p:nvCxnSpPr>
        <p:spPr>
          <a:xfrm flipH="1">
            <a:off x="3401135" y="3357462"/>
            <a:ext cx="668845" cy="61819"/>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3469066" y="2334944"/>
            <a:ext cx="1316093" cy="912285"/>
            <a:chOff x="3468676" y="2334779"/>
            <a:chExt cx="1316279" cy="912414"/>
          </a:xfrm>
        </p:grpSpPr>
        <p:sp>
          <p:nvSpPr>
            <p:cNvPr id="109" name="Rectangle 108"/>
            <p:cNvSpPr/>
            <p:nvPr/>
          </p:nvSpPr>
          <p:spPr bwMode="auto">
            <a:xfrm>
              <a:off x="3950139" y="2334779"/>
              <a:ext cx="834816" cy="372848"/>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Canada East</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Quebec City</a:t>
              </a:r>
            </a:p>
          </p:txBody>
        </p:sp>
        <p:pic>
          <p:nvPicPr>
            <p:cNvPr id="180" name="Picture 17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68676" y="2709149"/>
              <a:ext cx="560155" cy="538044"/>
            </a:xfrm>
            <a:prstGeom prst="rect">
              <a:avLst/>
            </a:prstGeom>
            <a:effectLst>
              <a:outerShdw blurRad="63500" sx="102000" sy="102000" algn="ctr" rotWithShape="0">
                <a:prstClr val="black">
                  <a:alpha val="40000"/>
                </a:prstClr>
              </a:outerShdw>
            </a:effectLst>
          </p:spPr>
        </p:pic>
        <p:cxnSp>
          <p:nvCxnSpPr>
            <p:cNvPr id="150" name="Straight Connector 149"/>
            <p:cNvCxnSpPr>
              <a:stCxn id="109" idx="2"/>
            </p:cNvCxnSpPr>
            <p:nvPr/>
          </p:nvCxnSpPr>
          <p:spPr>
            <a:xfrm flipH="1">
              <a:off x="3745379" y="2707627"/>
              <a:ext cx="622168" cy="275059"/>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2968165" y="2281243"/>
            <a:ext cx="937303" cy="1104006"/>
            <a:chOff x="2967704" y="2281069"/>
            <a:chExt cx="937436" cy="1104163"/>
          </a:xfrm>
        </p:grpSpPr>
        <p:sp>
          <p:nvSpPr>
            <p:cNvPr id="108" name="Rectangle 107"/>
            <p:cNvSpPr/>
            <p:nvPr/>
          </p:nvSpPr>
          <p:spPr bwMode="auto">
            <a:xfrm>
              <a:off x="2967704" y="2281069"/>
              <a:ext cx="937436" cy="330603"/>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Canada Central</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Toronto</a:t>
              </a:r>
            </a:p>
          </p:txBody>
        </p:sp>
        <p:pic>
          <p:nvPicPr>
            <p:cNvPr id="179" name="Picture 17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69247" y="2847188"/>
              <a:ext cx="560155" cy="538044"/>
            </a:xfrm>
            <a:prstGeom prst="rect">
              <a:avLst/>
            </a:prstGeom>
            <a:effectLst>
              <a:outerShdw blurRad="63500" sx="102000" sy="102000" algn="ctr" rotWithShape="0">
                <a:prstClr val="black">
                  <a:alpha val="40000"/>
                </a:prstClr>
              </a:outerShdw>
            </a:effectLst>
          </p:spPr>
        </p:pic>
        <p:cxnSp>
          <p:nvCxnSpPr>
            <p:cNvPr id="151" name="Straight Connector 150"/>
            <p:cNvCxnSpPr/>
            <p:nvPr/>
          </p:nvCxnSpPr>
          <p:spPr>
            <a:xfrm>
              <a:off x="3431924" y="2607412"/>
              <a:ext cx="14024" cy="509688"/>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grpSp>
      <p:cxnSp>
        <p:nvCxnSpPr>
          <p:cNvPr id="152" name="Straight Connector 151"/>
          <p:cNvCxnSpPr>
            <a:stCxn id="85" idx="2"/>
          </p:cNvCxnSpPr>
          <p:nvPr/>
        </p:nvCxnSpPr>
        <p:spPr>
          <a:xfrm>
            <a:off x="2740134" y="2236765"/>
            <a:ext cx="359570" cy="105756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a:stCxn id="74" idx="2"/>
          </p:cNvCxnSpPr>
          <p:nvPr/>
        </p:nvCxnSpPr>
        <p:spPr>
          <a:xfrm>
            <a:off x="2198881" y="2750352"/>
            <a:ext cx="769285" cy="459604"/>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88" idx="3"/>
          </p:cNvCxnSpPr>
          <p:nvPr/>
        </p:nvCxnSpPr>
        <p:spPr>
          <a:xfrm flipV="1">
            <a:off x="2357723" y="3754966"/>
            <a:ext cx="460403" cy="14028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stCxn id="86" idx="3"/>
          </p:cNvCxnSpPr>
          <p:nvPr/>
        </p:nvCxnSpPr>
        <p:spPr>
          <a:xfrm>
            <a:off x="1794458" y="2835649"/>
            <a:ext cx="1164852" cy="37430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a:stCxn id="77" idx="1"/>
          </p:cNvCxnSpPr>
          <p:nvPr/>
        </p:nvCxnSpPr>
        <p:spPr>
          <a:xfrm flipH="1" flipV="1">
            <a:off x="3401136" y="3421691"/>
            <a:ext cx="956634" cy="35193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a:stCxn id="78" idx="0"/>
          </p:cNvCxnSpPr>
          <p:nvPr/>
        </p:nvCxnSpPr>
        <p:spPr>
          <a:xfrm flipH="1" flipV="1">
            <a:off x="3401137" y="3421690"/>
            <a:ext cx="448421" cy="378314"/>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90" idx="1"/>
          </p:cNvCxnSpPr>
          <p:nvPr/>
        </p:nvCxnSpPr>
        <p:spPr>
          <a:xfrm flipH="1" flipV="1">
            <a:off x="4578018" y="5422452"/>
            <a:ext cx="379076" cy="26931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nvGrpSpPr>
          <p:cNvPr id="87" name="Group 86"/>
          <p:cNvGrpSpPr/>
          <p:nvPr/>
        </p:nvGrpSpPr>
        <p:grpSpPr>
          <a:xfrm>
            <a:off x="7606269" y="3738495"/>
            <a:ext cx="1188071" cy="537968"/>
            <a:chOff x="7606465" y="3738529"/>
            <a:chExt cx="1188239" cy="538044"/>
          </a:xfrm>
        </p:grpSpPr>
        <p:pic>
          <p:nvPicPr>
            <p:cNvPr id="89" name="Picture 8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34549" y="3738529"/>
              <a:ext cx="560155" cy="538044"/>
            </a:xfrm>
            <a:prstGeom prst="rect">
              <a:avLst/>
            </a:prstGeom>
            <a:effectLst>
              <a:outerShdw blurRad="63500" sx="102000" sy="102000" algn="ctr" rotWithShape="0">
                <a:prstClr val="black">
                  <a:alpha val="40000"/>
                </a:prstClr>
              </a:outerShdw>
            </a:effectLst>
          </p:spPr>
        </p:pic>
        <p:sp>
          <p:nvSpPr>
            <p:cNvPr id="91" name="Rectangle 90"/>
            <p:cNvSpPr/>
            <p:nvPr/>
          </p:nvSpPr>
          <p:spPr bwMode="auto">
            <a:xfrm>
              <a:off x="7606465" y="3913029"/>
              <a:ext cx="693614"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India West</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Mumbai</a:t>
              </a:r>
            </a:p>
          </p:txBody>
        </p:sp>
        <p:cxnSp>
          <p:nvCxnSpPr>
            <p:cNvPr id="93" name="Straight Connector 92"/>
            <p:cNvCxnSpPr>
              <a:stCxn id="91" idx="3"/>
            </p:cNvCxnSpPr>
            <p:nvPr/>
          </p:nvCxnSpPr>
          <p:spPr>
            <a:xfrm flipV="1">
              <a:off x="8300078" y="4009260"/>
              <a:ext cx="215625" cy="4386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sp>
        <p:nvSpPr>
          <p:cNvPr id="95" name="Rectangle 94"/>
          <p:cNvSpPr/>
          <p:nvPr/>
        </p:nvSpPr>
        <p:spPr bwMode="auto">
          <a:xfrm>
            <a:off x="7039043" y="2458781"/>
            <a:ext cx="1099140" cy="372796"/>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Germany North East</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Magdeburg</a:t>
            </a:r>
          </a:p>
        </p:txBody>
      </p:sp>
      <p:pic>
        <p:nvPicPr>
          <p:cNvPr id="97" name="Picture 9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46807" y="2577613"/>
            <a:ext cx="560076" cy="537968"/>
          </a:xfrm>
          <a:prstGeom prst="rect">
            <a:avLst/>
          </a:prstGeom>
          <a:effectLst>
            <a:outerShdw blurRad="63500" sx="102000" sy="102000" algn="ctr" rotWithShape="0">
              <a:prstClr val="black">
                <a:alpha val="40000"/>
              </a:prstClr>
            </a:outerShdw>
          </a:effectLst>
        </p:spPr>
      </p:pic>
      <p:cxnSp>
        <p:nvCxnSpPr>
          <p:cNvPr id="100" name="Straight Connector 99"/>
          <p:cNvCxnSpPr>
            <a:stCxn id="95" idx="1"/>
          </p:cNvCxnSpPr>
          <p:nvPr/>
        </p:nvCxnSpPr>
        <p:spPr>
          <a:xfrm flipH="1">
            <a:off x="6528933" y="2645179"/>
            <a:ext cx="510111" cy="206856"/>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sp>
        <p:nvSpPr>
          <p:cNvPr id="101" name="Rectangle 100"/>
          <p:cNvSpPr/>
          <p:nvPr/>
        </p:nvSpPr>
        <p:spPr bwMode="auto">
          <a:xfrm>
            <a:off x="6936857" y="2906792"/>
            <a:ext cx="963103" cy="372796"/>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Germany Central</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Frankfurt</a:t>
            </a:r>
          </a:p>
        </p:txBody>
      </p:sp>
      <p:pic>
        <p:nvPicPr>
          <p:cNvPr id="103" name="Picture 10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02690" y="2668619"/>
            <a:ext cx="560076" cy="537968"/>
          </a:xfrm>
          <a:prstGeom prst="rect">
            <a:avLst/>
          </a:prstGeom>
          <a:effectLst>
            <a:outerShdw blurRad="63500" sx="102000" sy="102000" algn="ctr" rotWithShape="0">
              <a:prstClr val="black">
                <a:alpha val="40000"/>
              </a:prstClr>
            </a:outerShdw>
          </a:effectLst>
        </p:spPr>
      </p:pic>
      <p:cxnSp>
        <p:nvCxnSpPr>
          <p:cNvPr id="102" name="Straight Connector 101"/>
          <p:cNvCxnSpPr>
            <a:stCxn id="101" idx="1"/>
          </p:cNvCxnSpPr>
          <p:nvPr/>
        </p:nvCxnSpPr>
        <p:spPr>
          <a:xfrm flipH="1" flipV="1">
            <a:off x="6387229" y="2937166"/>
            <a:ext cx="549629" cy="156024"/>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bwMode="auto">
          <a:xfrm>
            <a:off x="5116634" y="2172767"/>
            <a:ext cx="905632" cy="372796"/>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r>
              <a:rPr lang="en-US" sz="800" dirty="0">
                <a:solidFill>
                  <a:srgbClr val="FFFFFF"/>
                </a:solidFill>
                <a:latin typeface="Segoe UI Light"/>
                <a:ea typeface="Verdana" panose="020B0604030504040204" pitchFamily="34" charset="0"/>
                <a:cs typeface="Arial" panose="020B0604020202020204" pitchFamily="34" charset="0"/>
              </a:rPr>
              <a:t>United Kingdom</a:t>
            </a:r>
          </a:p>
          <a:p>
            <a:pPr algn="ctr" defTabSz="1242332"/>
            <a:r>
              <a:rPr lang="en-US" sz="800" dirty="0">
                <a:solidFill>
                  <a:srgbClr val="FFFFFF"/>
                </a:solidFill>
                <a:latin typeface="Segoe UI Light"/>
                <a:ea typeface="Verdana" panose="020B0604030504040204" pitchFamily="34" charset="0"/>
                <a:cs typeface="Arial" panose="020B0604020202020204" pitchFamily="34" charset="0"/>
              </a:rPr>
              <a:t>Regions</a:t>
            </a:r>
          </a:p>
        </p:txBody>
      </p:sp>
      <p:pic>
        <p:nvPicPr>
          <p:cNvPr id="106" name="Picture 10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51420" y="2522928"/>
            <a:ext cx="560076" cy="537968"/>
          </a:xfrm>
          <a:prstGeom prst="rect">
            <a:avLst/>
          </a:prstGeom>
          <a:effectLst>
            <a:outerShdw blurRad="63500" sx="102000" sy="102000" algn="ctr" rotWithShape="0">
              <a:prstClr val="black">
                <a:alpha val="40000"/>
              </a:prstClr>
            </a:outerShdw>
          </a:effectLst>
        </p:spPr>
      </p:pic>
      <p:cxnSp>
        <p:nvCxnSpPr>
          <p:cNvPr id="111" name="Straight Connector 110"/>
          <p:cNvCxnSpPr/>
          <p:nvPr/>
        </p:nvCxnSpPr>
        <p:spPr>
          <a:xfrm>
            <a:off x="5572409" y="2542604"/>
            <a:ext cx="457447" cy="251528"/>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bwMode="auto">
          <a:xfrm>
            <a:off x="4905970" y="2932336"/>
            <a:ext cx="821322"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North Europe</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Ireland</a:t>
            </a:r>
          </a:p>
        </p:txBody>
      </p:sp>
      <p:sp>
        <p:nvSpPr>
          <p:cNvPr id="77" name="Rectangle 76"/>
          <p:cNvSpPr/>
          <p:nvPr/>
        </p:nvSpPr>
        <p:spPr bwMode="auto">
          <a:xfrm>
            <a:off x="4357771" y="3587222"/>
            <a:ext cx="646501"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East US 2</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Virginia</a:t>
            </a:r>
          </a:p>
        </p:txBody>
      </p:sp>
    </p:spTree>
    <p:extLst>
      <p:ext uri="{BB962C8B-B14F-4D97-AF65-F5344CB8AC3E}">
        <p14:creationId xmlns:p14="http://schemas.microsoft.com/office/powerpoint/2010/main" val="2762236713"/>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6653" y="1767772"/>
            <a:ext cx="10317001" cy="518726"/>
          </a:xfrm>
          <a:prstGeom prst="rect">
            <a:avLst/>
          </a:prstGeom>
          <a:noFill/>
        </p:spPr>
        <p:txBody>
          <a:bodyPr wrap="square" lIns="0" tIns="0" rIns="0" bIns="0" rtlCol="0">
            <a:spAutoFit/>
          </a:bodyPr>
          <a:lstStyle/>
          <a:p>
            <a:pPr marL="466349" indent="-466349">
              <a:lnSpc>
                <a:spcPct val="90000"/>
              </a:lnSpc>
              <a:spcBef>
                <a:spcPct val="20000"/>
              </a:spcBef>
              <a:buSzPct val="80000"/>
              <a:buFont typeface="Courier New" panose="02070309020205020404" pitchFamily="49" charset="0"/>
              <a:buChar char="o"/>
            </a:pPr>
            <a:endParaRPr lang="en-US" sz="3672" dirty="0">
              <a:gradFill>
                <a:gsLst>
                  <a:gs pos="0">
                    <a:srgbClr val="292929">
                      <a:lumMod val="90000"/>
                      <a:lumOff val="10000"/>
                    </a:srgbClr>
                  </a:gs>
                  <a:gs pos="86000">
                    <a:srgbClr val="292929">
                      <a:lumMod val="90000"/>
                      <a:lumOff val="10000"/>
                    </a:srgbClr>
                  </a:gs>
                </a:gsLst>
                <a:lin ang="5400000" scaled="0"/>
              </a:gradFill>
            </a:endParaRPr>
          </a:p>
        </p:txBody>
      </p:sp>
      <p:sp>
        <p:nvSpPr>
          <p:cNvPr id="5" name="Title 1"/>
          <p:cNvSpPr txBox="1">
            <a:spLocks/>
          </p:cNvSpPr>
          <p:nvPr/>
        </p:nvSpPr>
        <p:spPr>
          <a:xfrm>
            <a:off x="530467" y="233152"/>
            <a:ext cx="11373923" cy="762786"/>
          </a:xfrm>
          <a:prstGeom prst="rect">
            <a:avLst/>
          </a:prstGeom>
        </p:spPr>
        <p:txBody>
          <a:bodyPr lIns="93271" tIns="46636" rIns="93271" bIns="46636"/>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endParaRPr lang="en-US" sz="5507" dirty="0">
              <a:solidFill>
                <a:schemeClr val="accent2">
                  <a:alpha val="99000"/>
                </a:schemeClr>
              </a:solidFill>
            </a:endParaRPr>
          </a:p>
        </p:txBody>
      </p:sp>
      <p:sp>
        <p:nvSpPr>
          <p:cNvPr id="11" name="Title 10"/>
          <p:cNvSpPr>
            <a:spLocks noGrp="1"/>
          </p:cNvSpPr>
          <p:nvPr>
            <p:ph type="title"/>
          </p:nvPr>
        </p:nvSpPr>
        <p:spPr/>
        <p:txBody>
          <a:bodyPr>
            <a:normAutofit fontScale="90000"/>
          </a:bodyPr>
          <a:lstStyle/>
          <a:p>
            <a:r>
              <a:rPr lang="es-ES" dirty="0"/>
              <a:t>¿Cómo se incurre en cargos de Microsoft Azure?
</a:t>
            </a:r>
            <a:endParaRPr lang="en-US" dirty="0"/>
          </a:p>
        </p:txBody>
      </p:sp>
      <p:sp>
        <p:nvSpPr>
          <p:cNvPr id="12" name="Content Placeholder 11"/>
          <p:cNvSpPr>
            <a:spLocks noGrp="1"/>
          </p:cNvSpPr>
          <p:nvPr>
            <p:ph type="body" sz="quarter" idx="10"/>
          </p:nvPr>
        </p:nvSpPr>
        <p:spPr>
          <a:xfrm>
            <a:off x="465136" y="1537353"/>
            <a:ext cx="11533187" cy="5057999"/>
          </a:xfrm>
        </p:spPr>
        <p:txBody>
          <a:bodyPr>
            <a:normAutofit/>
          </a:bodyPr>
          <a:lstStyle/>
          <a:p>
            <a:pPr marL="342900" indent="-342900">
              <a:buFont typeface="Arial" panose="020B0604020202020204" pitchFamily="34" charset="0"/>
              <a:buChar char="•"/>
            </a:pPr>
            <a:r>
              <a:rPr lang="es-ES" sz="2800" dirty="0"/>
              <a:t>Paga solo por lo que usas*</a:t>
            </a:r>
          </a:p>
          <a:p>
            <a:pPr marL="342900" indent="-342900">
              <a:buFont typeface="Arial" panose="020B0604020202020204" pitchFamily="34" charset="0"/>
              <a:buChar char="•"/>
            </a:pPr>
            <a:endParaRPr lang="es-ES" sz="2800" dirty="0"/>
          </a:p>
          <a:p>
            <a:pPr marL="342900" indent="-342900">
              <a:buFont typeface="Arial" panose="020B0604020202020204" pitchFamily="34" charset="0"/>
              <a:buChar char="•"/>
            </a:pPr>
            <a:r>
              <a:rPr lang="es-ES" sz="2800" dirty="0"/>
              <a:t>El uso de VM es por minuto</a:t>
            </a:r>
          </a:p>
          <a:p>
            <a:pPr marL="342900" indent="-342900">
              <a:buFont typeface="Arial" panose="020B0604020202020204" pitchFamily="34" charset="0"/>
              <a:buChar char="•"/>
            </a:pPr>
            <a:endParaRPr lang="es-ES" sz="2800" dirty="0"/>
          </a:p>
          <a:p>
            <a:pPr marL="342900" indent="-342900">
              <a:buFont typeface="Arial" panose="020B0604020202020204" pitchFamily="34" charset="0"/>
              <a:buChar char="•"/>
            </a:pPr>
            <a:r>
              <a:rPr lang="es-ES" sz="2800" dirty="0"/>
              <a:t>Máquinas virtuales (solo IaaS) que se detienen en Microsoft Azure, solo se aplican cargos de almacenamiento</a:t>
            </a:r>
          </a:p>
          <a:p>
            <a:endParaRPr lang="es-ES" sz="2800" dirty="0"/>
          </a:p>
          <a:p>
            <a:endParaRPr lang="es-ES" sz="2800" dirty="0"/>
          </a:p>
          <a:p>
            <a:pPr marL="0" indent="0">
              <a:buNone/>
            </a:pPr>
            <a:r>
              <a:rPr lang="es-ES" sz="1400" dirty="0"/>
              <a:t>*El proceso de facturación del Contrato Enterprise (EA) de Microsoft Azure difiere</a:t>
            </a:r>
            <a:endParaRPr lang="en-US" sz="1400" dirty="0"/>
          </a:p>
        </p:txBody>
      </p:sp>
    </p:spTree>
    <p:extLst>
      <p:ext uri="{BB962C8B-B14F-4D97-AF65-F5344CB8AC3E}">
        <p14:creationId xmlns:p14="http://schemas.microsoft.com/office/powerpoint/2010/main" val="64625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p:nvPr/>
        </p:nvSpPr>
        <p:spPr>
          <a:xfrm>
            <a:off x="1764" y="1591565"/>
            <a:ext cx="12434711" cy="5110285"/>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rgbClr val="1A1A1F"/>
              </a:solidFill>
            </a:endParaRPr>
          </a:p>
        </p:txBody>
      </p:sp>
      <p:sp>
        <p:nvSpPr>
          <p:cNvPr id="5" name="TextBox 4"/>
          <p:cNvSpPr txBox="1"/>
          <p:nvPr/>
        </p:nvSpPr>
        <p:spPr>
          <a:xfrm>
            <a:off x="4936066" y="2172517"/>
            <a:ext cx="4584115" cy="958649"/>
          </a:xfrm>
          <a:prstGeom prst="rect">
            <a:avLst/>
          </a:prstGeom>
          <a:noFill/>
        </p:spPr>
        <p:txBody>
          <a:bodyPr wrap="square" rtlCol="0">
            <a:spAutoFit/>
          </a:bodyPr>
          <a:lstStyle/>
          <a:p>
            <a:r>
              <a:rPr lang="es-ES_tradnl" sz="3672" b="1" noProof="1">
                <a:solidFill>
                  <a:srgbClr val="1A1A1F"/>
                </a:solidFill>
                <a:latin typeface="Arial" charset="0"/>
                <a:ea typeface="Arial" charset="0"/>
                <a:cs typeface="Arial" charset="0"/>
              </a:rPr>
              <a:t>Keneth Murillo</a:t>
            </a:r>
          </a:p>
          <a:p>
            <a:endParaRPr lang="es-ES_tradnl" sz="1836" noProof="1">
              <a:solidFill>
                <a:srgbClr val="1A1A1F"/>
              </a:solidFill>
              <a:latin typeface="Montserrat" charset="0"/>
              <a:ea typeface="Montserrat" charset="0"/>
              <a:cs typeface="Montserrat" charset="0"/>
            </a:endParaRPr>
          </a:p>
        </p:txBody>
      </p:sp>
      <p:sp>
        <p:nvSpPr>
          <p:cNvPr id="6" name="TextBox 5"/>
          <p:cNvSpPr txBox="1"/>
          <p:nvPr/>
        </p:nvSpPr>
        <p:spPr>
          <a:xfrm>
            <a:off x="4936066" y="2797784"/>
            <a:ext cx="5373414" cy="2070391"/>
          </a:xfrm>
          <a:prstGeom prst="rect">
            <a:avLst/>
          </a:prstGeom>
          <a:noFill/>
        </p:spPr>
        <p:txBody>
          <a:bodyPr wrap="square" rtlCol="0">
            <a:spAutoFit/>
          </a:bodyPr>
          <a:lstStyle/>
          <a:p>
            <a:pPr marL="38858" algn="r"/>
            <a:r>
              <a:rPr lang="es-US" sz="1836" dirty="0">
                <a:solidFill>
                  <a:srgbClr val="1A1A1F"/>
                </a:solidFill>
              </a:rPr>
              <a:t>AI &amp; Cloud &amp; DevOps </a:t>
            </a:r>
            <a:r>
              <a:rPr lang="en-US" sz="1836" dirty="0">
                <a:solidFill>
                  <a:srgbClr val="1A1A1F"/>
                </a:solidFill>
              </a:rPr>
              <a:t>Architect</a:t>
            </a:r>
          </a:p>
          <a:p>
            <a:pPr marL="38858" algn="r"/>
            <a:r>
              <a:rPr lang="en-US" sz="1836" dirty="0">
                <a:solidFill>
                  <a:srgbClr val="1A1A1F"/>
                </a:solidFill>
              </a:rPr>
              <a:t>MCT | Scrum Master Certified</a:t>
            </a:r>
          </a:p>
          <a:p>
            <a:pPr marL="38858" algn="r"/>
            <a:endParaRPr lang="en-US" sz="1836" dirty="0">
              <a:solidFill>
                <a:srgbClr val="1A1A1F"/>
              </a:solidFill>
            </a:endParaRPr>
          </a:p>
          <a:p>
            <a:pPr>
              <a:spcBef>
                <a:spcPts val="612"/>
              </a:spcBef>
            </a:pPr>
            <a:r>
              <a:rPr lang="en-US" sz="1836" dirty="0">
                <a:solidFill>
                  <a:srgbClr val="1A1A1F"/>
                </a:solidFill>
              </a:rPr>
              <a:t> @kenethmurillo</a:t>
            </a:r>
          </a:p>
          <a:p>
            <a:pPr>
              <a:spcBef>
                <a:spcPts val="612"/>
              </a:spcBef>
            </a:pPr>
            <a:r>
              <a:rPr lang="en-US" sz="1836" dirty="0">
                <a:solidFill>
                  <a:srgbClr val="1A1A1F"/>
                </a:solidFill>
              </a:rPr>
              <a:t> ../in/</a:t>
            </a:r>
            <a:r>
              <a:rPr lang="en-US" sz="1836" dirty="0" err="1">
                <a:solidFill>
                  <a:srgbClr val="1A1A1F"/>
                </a:solidFill>
              </a:rPr>
              <a:t>kenethmurillo</a:t>
            </a:r>
            <a:r>
              <a:rPr lang="en-US" sz="1836" dirty="0">
                <a:solidFill>
                  <a:srgbClr val="1A1A1F"/>
                </a:solidFill>
              </a:rPr>
              <a:t>/</a:t>
            </a:r>
          </a:p>
          <a:p>
            <a:pPr>
              <a:lnSpc>
                <a:spcPct val="150000"/>
              </a:lnSpc>
            </a:pPr>
            <a:r>
              <a:rPr lang="es-ES_tradnl" sz="1836" noProof="1">
                <a:solidFill>
                  <a:srgbClr val="1A1A1F"/>
                </a:solidFill>
              </a:rPr>
              <a:t> keneth.murillo</a:t>
            </a:r>
            <a:r>
              <a:rPr lang="es-CR" sz="1836" noProof="1">
                <a:solidFill>
                  <a:srgbClr val="1A1A1F"/>
                </a:solidFill>
              </a:rPr>
              <a:t>@outlook.com</a:t>
            </a:r>
            <a:endParaRPr lang="es-ES_tradnl" sz="1836" noProof="1">
              <a:solidFill>
                <a:srgbClr val="1A1A1F"/>
              </a:solidFill>
            </a:endParaRPr>
          </a:p>
        </p:txBody>
      </p:sp>
      <p:pic>
        <p:nvPicPr>
          <p:cNvPr id="3" name="Picture 2" descr="Icono Linkedin, negro, logotipo Gratis - Icon-Icons.com">
            <a:extLst>
              <a:ext uri="{FF2B5EF4-FFF2-40B4-BE49-F238E27FC236}">
                <a16:creationId xmlns:a16="http://schemas.microsoft.com/office/drawing/2014/main" id="{751CFC7D-5419-04FC-D002-8633F7B67A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6507" y="4091877"/>
            <a:ext cx="382027" cy="3820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Logo Twitter Png Noir - Twitter Icon Vector Circle PNG Image | Transparent  PNG Free Download on SeekPNG">
            <a:extLst>
              <a:ext uri="{FF2B5EF4-FFF2-40B4-BE49-F238E27FC236}">
                <a16:creationId xmlns:a16="http://schemas.microsoft.com/office/drawing/2014/main" id="{E9E017A7-9826-4590-44FA-A85443CF9E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6507" y="3693901"/>
            <a:ext cx="382027" cy="400702"/>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31">
            <a:extLst>
              <a:ext uri="{FF2B5EF4-FFF2-40B4-BE49-F238E27FC236}">
                <a16:creationId xmlns:a16="http://schemas.microsoft.com/office/drawing/2014/main" id="{01430B97-3933-1DD1-E799-463517100989}"/>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a:fillRect/>
          </a:stretch>
        </p:blipFill>
        <p:spPr bwMode="auto">
          <a:xfrm>
            <a:off x="893008" y="1627199"/>
            <a:ext cx="2974292" cy="2974292"/>
          </a:xfrm>
          <a:prstGeom prst="rect">
            <a:avLst/>
          </a:prstGeom>
          <a:noFill/>
          <a:ln>
            <a:noFill/>
          </a:ln>
        </p:spPr>
      </p:pic>
    </p:spTree>
    <p:extLst>
      <p:ext uri="{BB962C8B-B14F-4D97-AF65-F5344CB8AC3E}">
        <p14:creationId xmlns:p14="http://schemas.microsoft.com/office/powerpoint/2010/main" val="63221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anim calcmode="lin" valueType="num">
                                      <p:cBhvr>
                                        <p:cTn id="14" dur="500" fill="hold"/>
                                        <p:tgtEl>
                                          <p:spTgt spid="6"/>
                                        </p:tgtEl>
                                        <p:attrNameLst>
                                          <p:attrName>ppt_x</p:attrName>
                                        </p:attrNameLst>
                                      </p:cBhvr>
                                      <p:tavLst>
                                        <p:tav tm="0">
                                          <p:val>
                                            <p:strVal val="#ppt_x"/>
                                          </p:val>
                                        </p:tav>
                                        <p:tav tm="100000">
                                          <p:val>
                                            <p:strVal val="#ppt_x"/>
                                          </p:val>
                                        </p:tav>
                                      </p:tavLst>
                                    </p:anim>
                                    <p:anim calcmode="lin" valueType="num">
                                      <p:cBhvr>
                                        <p:cTn id="15"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a:xfrm>
            <a:off x="308640" y="1713648"/>
            <a:ext cx="11047713" cy="3752443"/>
          </a:xfrm>
          <a:prstGeom prst="round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124344" tIns="62172" rIns="124344" bIns="62172" rtlCol="0" anchor="ctr"/>
          <a:lstStyle/>
          <a:p>
            <a:pPr algn="ctr"/>
            <a:endParaRPr lang="en-US" sz="1836" dirty="0"/>
          </a:p>
        </p:txBody>
      </p:sp>
      <p:sp>
        <p:nvSpPr>
          <p:cNvPr id="4" name="Title 3"/>
          <p:cNvSpPr>
            <a:spLocks noGrp="1"/>
          </p:cNvSpPr>
          <p:nvPr>
            <p:ph type="title"/>
          </p:nvPr>
        </p:nvSpPr>
        <p:spPr/>
        <p:txBody>
          <a:bodyPr>
            <a:normAutofit/>
          </a:bodyPr>
          <a:lstStyle/>
          <a:p>
            <a:r>
              <a:rPr lang="en-US" dirty="0"/>
              <a:t>Microsoft Azure Compute</a:t>
            </a:r>
          </a:p>
        </p:txBody>
      </p:sp>
      <p:pic>
        <p:nvPicPr>
          <p:cNvPr id="17" name="CS"/>
          <p:cNvPicPr>
            <a:picLocks noChangeAspect="1"/>
          </p:cNvPicPr>
          <p:nvPr/>
        </p:nvPicPr>
        <p:blipFill>
          <a:blip r:embed="rId3" cstate="print">
            <a:duotone>
              <a:prstClr val="black"/>
              <a:srgbClr val="DDDDDD">
                <a:lumMod val="10000"/>
                <a:tint val="45000"/>
                <a:satMod val="400000"/>
              </a:srgbClr>
            </a:duotone>
            <a:extLst>
              <a:ext uri="{28A0092B-C50C-407E-A947-70E740481C1C}">
                <a14:useLocalDpi xmlns:a14="http://schemas.microsoft.com/office/drawing/2010/main" val="0"/>
              </a:ext>
            </a:extLst>
          </a:blip>
          <a:stretch>
            <a:fillRect/>
          </a:stretch>
        </p:blipFill>
        <p:spPr>
          <a:xfrm>
            <a:off x="4273662" y="2055025"/>
            <a:ext cx="2113292" cy="1967494"/>
          </a:xfrm>
          <a:prstGeom prst="rect">
            <a:avLst/>
          </a:prstGeom>
        </p:spPr>
      </p:pic>
      <p:sp>
        <p:nvSpPr>
          <p:cNvPr id="18" name="CS Text"/>
          <p:cNvSpPr txBox="1">
            <a:spLocks/>
          </p:cNvSpPr>
          <p:nvPr/>
        </p:nvSpPr>
        <p:spPr>
          <a:xfrm>
            <a:off x="4222434" y="4085414"/>
            <a:ext cx="2265618" cy="403433"/>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defTabSz="1243380">
              <a:tabLst>
                <a:tab pos="955372" algn="l"/>
              </a:tabLst>
              <a:defRPr/>
            </a:pPr>
            <a:r>
              <a:rPr lang="en-US" sz="2856" spc="-136" dirty="0">
                <a:solidFill>
                  <a:srgbClr val="292929">
                    <a:alpha val="99000"/>
                  </a:srgbClr>
                </a:solidFill>
              </a:rPr>
              <a:t>Cloud Services</a:t>
            </a:r>
          </a:p>
        </p:txBody>
      </p:sp>
      <p:sp>
        <p:nvSpPr>
          <p:cNvPr id="19" name="Web Sites Text"/>
          <p:cNvSpPr txBox="1">
            <a:spLocks/>
          </p:cNvSpPr>
          <p:nvPr/>
        </p:nvSpPr>
        <p:spPr>
          <a:xfrm>
            <a:off x="1052624" y="4069213"/>
            <a:ext cx="1781262" cy="403433"/>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defTabSz="1243380">
              <a:tabLst>
                <a:tab pos="955372" algn="l"/>
              </a:tabLst>
              <a:defRPr/>
            </a:pPr>
            <a:r>
              <a:rPr lang="en-US" sz="2856" spc="-136" dirty="0">
                <a:solidFill>
                  <a:srgbClr val="292929">
                    <a:alpha val="99000"/>
                  </a:srgbClr>
                </a:solidFill>
              </a:rPr>
              <a:t>App Service </a:t>
            </a:r>
          </a:p>
        </p:txBody>
      </p:sp>
      <p:pic>
        <p:nvPicPr>
          <p:cNvPr id="20" name="Web Sites"/>
          <p:cNvPicPr>
            <a:picLocks noChangeAspect="1"/>
          </p:cNvPicPr>
          <p:nvPr/>
        </p:nvPicPr>
        <p:blipFill>
          <a:blip r:embed="rId4" cstate="print">
            <a:duotone>
              <a:prstClr val="black"/>
              <a:srgbClr val="DDDDDD">
                <a:lumMod val="10000"/>
                <a:tint val="45000"/>
                <a:satMod val="400000"/>
              </a:srgbClr>
            </a:duotone>
            <a:extLst>
              <a:ext uri="{28A0092B-C50C-407E-A947-70E740481C1C}">
                <a14:useLocalDpi xmlns:a14="http://schemas.microsoft.com/office/drawing/2010/main" val="0"/>
              </a:ext>
            </a:extLst>
          </a:blip>
          <a:stretch>
            <a:fillRect/>
          </a:stretch>
        </p:blipFill>
        <p:spPr>
          <a:xfrm>
            <a:off x="1015284" y="2176667"/>
            <a:ext cx="1675374" cy="1559791"/>
          </a:xfrm>
          <a:prstGeom prst="rect">
            <a:avLst/>
          </a:prstGeom>
        </p:spPr>
      </p:pic>
      <p:sp>
        <p:nvSpPr>
          <p:cNvPr id="21" name="Virtual machines text"/>
          <p:cNvSpPr txBox="1">
            <a:spLocks/>
          </p:cNvSpPr>
          <p:nvPr/>
        </p:nvSpPr>
        <p:spPr>
          <a:xfrm>
            <a:off x="7309767" y="4114740"/>
            <a:ext cx="3626792" cy="806863"/>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defTabSz="1243380">
              <a:tabLst>
                <a:tab pos="955372" algn="l"/>
              </a:tabLst>
              <a:defRPr/>
            </a:pPr>
            <a:r>
              <a:rPr lang="en-US" sz="2856" spc="-136" dirty="0">
                <a:solidFill>
                  <a:srgbClr val="292929">
                    <a:alpha val="99000"/>
                  </a:srgbClr>
                </a:solidFill>
              </a:rPr>
              <a:t>Virtual Machines (VMs - </a:t>
            </a:r>
            <a:r>
              <a:rPr lang="en-US" sz="2856" spc="-136" dirty="0" err="1">
                <a:solidFill>
                  <a:srgbClr val="292929">
                    <a:alpha val="99000"/>
                  </a:srgbClr>
                </a:solidFill>
              </a:rPr>
              <a:t>IaaS</a:t>
            </a:r>
            <a:r>
              <a:rPr lang="en-US" sz="2856" spc="-136" dirty="0">
                <a:solidFill>
                  <a:srgbClr val="292929">
                    <a:alpha val="99000"/>
                  </a:srgbClr>
                </a:solidFill>
              </a:rPr>
              <a:t>)</a:t>
            </a:r>
          </a:p>
        </p:txBody>
      </p:sp>
      <p:pic>
        <p:nvPicPr>
          <p:cNvPr id="22" name="Virtual machines"/>
          <p:cNvPicPr>
            <a:picLocks noChangeAspect="1"/>
          </p:cNvPicPr>
          <p:nvPr/>
        </p:nvPicPr>
        <p:blipFill>
          <a:blip r:embed="rId5" cstate="print">
            <a:duotone>
              <a:prstClr val="black"/>
              <a:srgbClr val="292929">
                <a:lumMod val="50000"/>
                <a:tint val="45000"/>
                <a:satMod val="400000"/>
              </a:srgbClr>
            </a:duotone>
            <a:extLst>
              <a:ext uri="{28A0092B-C50C-407E-A947-70E740481C1C}">
                <a14:useLocalDpi xmlns:a14="http://schemas.microsoft.com/office/drawing/2010/main" val="0"/>
              </a:ext>
            </a:extLst>
          </a:blip>
          <a:stretch>
            <a:fillRect/>
          </a:stretch>
        </p:blipFill>
        <p:spPr>
          <a:xfrm>
            <a:off x="8295157" y="2242288"/>
            <a:ext cx="1916703" cy="1784471"/>
          </a:xfrm>
          <a:prstGeom prst="rect">
            <a:avLst/>
          </a:prstGeom>
        </p:spPr>
      </p:pic>
    </p:spTree>
    <p:extLst>
      <p:ext uri="{BB962C8B-B14F-4D97-AF65-F5344CB8AC3E}">
        <p14:creationId xmlns:p14="http://schemas.microsoft.com/office/powerpoint/2010/main" val="176023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250"/>
                                        <p:tgtEl>
                                          <p:spTgt spid="21"/>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250"/>
                                        <p:tgtEl>
                                          <p:spTgt spid="17"/>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250"/>
                                        <p:tgtEl>
                                          <p:spTgt spid="18"/>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250"/>
                                        <p:tgtEl>
                                          <p:spTgt spid="20"/>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2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Servicio</a:t>
            </a:r>
            <a:r>
              <a:rPr lang="en-US" dirty="0"/>
              <a:t> de </a:t>
            </a:r>
            <a:r>
              <a:rPr lang="en-US" dirty="0" err="1"/>
              <a:t>aplicaciones</a:t>
            </a:r>
            <a:r>
              <a:rPr lang="en-US" dirty="0"/>
              <a:t> de Microsoft Azure
</a:t>
            </a:r>
          </a:p>
        </p:txBody>
      </p:sp>
      <p:sp>
        <p:nvSpPr>
          <p:cNvPr id="4" name="Text Placeholder 3"/>
          <p:cNvSpPr>
            <a:spLocks noGrp="1"/>
          </p:cNvSpPr>
          <p:nvPr>
            <p:ph type="body" sz="quarter" idx="10"/>
          </p:nvPr>
        </p:nvSpPr>
        <p:spPr>
          <a:xfrm>
            <a:off x="465136" y="1537353"/>
            <a:ext cx="11533187" cy="5009361"/>
          </a:xfrm>
        </p:spPr>
        <p:txBody>
          <a:bodyPr>
            <a:noAutofit/>
          </a:bodyPr>
          <a:lstStyle/>
          <a:p>
            <a:pPr marL="0" indent="0">
              <a:buNone/>
            </a:pPr>
            <a:r>
              <a:rPr lang="es-ES" sz="1800" dirty="0"/>
              <a:t>Servicio de aplicaciones: plataforma totalmente administrada en Azure para escenarios web, móviles y de integración. Esto incluye</a:t>
            </a:r>
          </a:p>
          <a:p>
            <a:endParaRPr lang="es-ES" sz="1800" dirty="0"/>
          </a:p>
          <a:p>
            <a:r>
              <a:rPr lang="es-ES" sz="1800" dirty="0"/>
              <a:t>Aplicaciones web: aplicaciones web de nivel empresarial</a:t>
            </a:r>
          </a:p>
          <a:p>
            <a:endParaRPr lang="es-ES" sz="1800" dirty="0"/>
          </a:p>
          <a:p>
            <a:r>
              <a:rPr lang="es-ES" sz="1800" dirty="0"/>
              <a:t>Aplicaciones de API: las aplicaciones de API del Servicio de aplicaciones de Azure se usan para desarrollar, publicar, administrar y monetizar las API.</a:t>
            </a:r>
          </a:p>
          <a:p>
            <a:endParaRPr lang="es-ES" sz="1800" dirty="0"/>
          </a:p>
          <a:p>
            <a:r>
              <a:rPr lang="es-ES" sz="1800" dirty="0"/>
              <a:t>Aplicaciones móviles: cree aplicaciones nativas y multiplataforma para aplicaciones iOS, Android y Windows o aplicaciones multiplataforma de </a:t>
            </a:r>
            <a:r>
              <a:rPr lang="es-ES" sz="1800" dirty="0" err="1"/>
              <a:t>Xamarin</a:t>
            </a:r>
            <a:r>
              <a:rPr lang="es-ES" sz="1800" dirty="0"/>
              <a:t> o </a:t>
            </a:r>
            <a:r>
              <a:rPr lang="es-ES" sz="1800" dirty="0" err="1"/>
              <a:t>Cordova</a:t>
            </a:r>
            <a:r>
              <a:rPr lang="es-ES" sz="1800" dirty="0"/>
              <a:t> (</a:t>
            </a:r>
            <a:r>
              <a:rPr lang="es-ES" sz="1800" dirty="0" err="1"/>
              <a:t>Phonegap</a:t>
            </a:r>
            <a:r>
              <a:rPr lang="es-ES" sz="1800" dirty="0"/>
              <a:t>)</a:t>
            </a:r>
          </a:p>
          <a:p>
            <a:endParaRPr lang="es-ES" sz="1800" dirty="0"/>
          </a:p>
          <a:p>
            <a:r>
              <a:rPr lang="es-ES" sz="1800" dirty="0"/>
              <a:t>Aplicaciones lógicas (versión preliminar): permite a los desarrolladores diseñar flujos de trabajo que articulan la intención mediante un desencadenador y una serie de pasos, cada uno invocando una aplicación de API del Servicio de aplicaciones.</a:t>
            </a:r>
            <a:endParaRPr lang="en-US" sz="1800" dirty="0"/>
          </a:p>
        </p:txBody>
      </p:sp>
    </p:spTree>
    <p:extLst>
      <p:ext uri="{BB962C8B-B14F-4D97-AF65-F5344CB8AC3E}">
        <p14:creationId xmlns:p14="http://schemas.microsoft.com/office/powerpoint/2010/main" val="281272255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 dirty="0"/>
              <a:t>Servicios en la nube de Microsoft Azure
</a:t>
            </a:r>
            <a:endParaRPr lang="en-US" dirty="0"/>
          </a:p>
        </p:txBody>
      </p:sp>
      <p:sp>
        <p:nvSpPr>
          <p:cNvPr id="4" name="Text Placeholder 3"/>
          <p:cNvSpPr>
            <a:spLocks noGrp="1"/>
          </p:cNvSpPr>
          <p:nvPr>
            <p:ph type="body" sz="quarter" idx="10"/>
          </p:nvPr>
        </p:nvSpPr>
        <p:spPr>
          <a:xfrm>
            <a:off x="465136" y="1537353"/>
            <a:ext cx="11533187" cy="4960723"/>
          </a:xfrm>
        </p:spPr>
        <p:txBody>
          <a:bodyPr>
            <a:noAutofit/>
          </a:bodyPr>
          <a:lstStyle/>
          <a:p>
            <a:r>
              <a:rPr lang="es-ES" sz="1800" dirty="0"/>
              <a:t>Rol web: máquina virtual con IIS instalado</a:t>
            </a:r>
          </a:p>
          <a:p>
            <a:endParaRPr lang="es-ES" sz="1800" dirty="0"/>
          </a:p>
          <a:p>
            <a:r>
              <a:rPr lang="es-ES" sz="1800" dirty="0"/>
              <a:t>Rol de trabajo: máquina virtual sin IIS instalado</a:t>
            </a:r>
          </a:p>
          <a:p>
            <a:endParaRPr lang="es-ES" sz="1800" dirty="0"/>
          </a:p>
          <a:p>
            <a:r>
              <a:rPr lang="es-ES" sz="1800" dirty="0"/>
              <a:t>Capacidad para combinar múltiples configuraciones de roles dentro de un único servicio en la nube</a:t>
            </a:r>
          </a:p>
          <a:p>
            <a:endParaRPr lang="es-ES" sz="1800" dirty="0"/>
          </a:p>
          <a:p>
            <a:r>
              <a:rPr lang="es-ES" sz="1800" dirty="0"/>
              <a:t>Paquete: los archivos binarios de código fuente se empaquetan y se envían con el archivo de configuración a Azure.
</a:t>
            </a:r>
          </a:p>
          <a:p>
            <a:r>
              <a:rPr lang="es-ES" sz="1800" dirty="0"/>
              <a:t>Altamente escalable: puede superar la capacidad del número de máquinas de Aplicaciones web del Servicio de aplicaciones
</a:t>
            </a:r>
          </a:p>
          <a:p>
            <a:r>
              <a:rPr lang="es-ES" sz="1800" dirty="0"/>
              <a:t>Permite RDP en máquinas virtuales individuales
</a:t>
            </a:r>
          </a:p>
          <a:p>
            <a:r>
              <a:rPr lang="es-ES" sz="1800" dirty="0"/>
              <a:t>Los servicios en la nube también se usan para contener máquinas virtuales de IaaS (clásico)</a:t>
            </a:r>
            <a:endParaRPr lang="en-US" sz="1800" i="1" dirty="0"/>
          </a:p>
        </p:txBody>
      </p:sp>
    </p:spTree>
    <p:extLst>
      <p:ext uri="{BB962C8B-B14F-4D97-AF65-F5344CB8AC3E}">
        <p14:creationId xmlns:p14="http://schemas.microsoft.com/office/powerpoint/2010/main" val="28883414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
              <a:t>Vista de alto nivel de Virtual Machine Services
</a:t>
            </a:r>
            <a:endParaRPr lang="en-US" dirty="0"/>
          </a:p>
        </p:txBody>
      </p:sp>
      <p:sp>
        <p:nvSpPr>
          <p:cNvPr id="4" name="Text Placeholder 3"/>
          <p:cNvSpPr>
            <a:spLocks noGrp="1"/>
          </p:cNvSpPr>
          <p:nvPr>
            <p:ph type="body" sz="quarter" idx="10"/>
          </p:nvPr>
        </p:nvSpPr>
        <p:spPr>
          <a:xfrm>
            <a:off x="465136" y="1537353"/>
            <a:ext cx="11533187" cy="5009361"/>
          </a:xfrm>
        </p:spPr>
        <p:txBody>
          <a:bodyPr>
            <a:noAutofit/>
          </a:bodyPr>
          <a:lstStyle/>
          <a:p>
            <a:r>
              <a:rPr lang="es-ES" sz="2000" dirty="0"/>
              <a:t>Recursos informáticos</a:t>
            </a:r>
          </a:p>
          <a:p>
            <a:endParaRPr lang="es-ES" sz="2000" dirty="0"/>
          </a:p>
          <a:p>
            <a:r>
              <a:rPr lang="es-ES" sz="2000" dirty="0"/>
              <a:t>Máquinas virtuales</a:t>
            </a:r>
          </a:p>
          <a:p>
            <a:endParaRPr lang="es-ES" sz="2000" dirty="0"/>
          </a:p>
          <a:p>
            <a:r>
              <a:rPr lang="es-ES" sz="2000" dirty="0"/>
              <a:t>Extensiones de VM</a:t>
            </a:r>
          </a:p>
          <a:p>
            <a:endParaRPr lang="es-ES" sz="2000" dirty="0"/>
          </a:p>
          <a:p>
            <a:r>
              <a:rPr lang="es-ES" sz="2000" dirty="0"/>
              <a:t>Recursos de almacenamiento</a:t>
            </a:r>
          </a:p>
          <a:p>
            <a:endParaRPr lang="es-ES" sz="2000" dirty="0"/>
          </a:p>
          <a:p>
            <a:r>
              <a:rPr lang="es-ES" sz="2000" dirty="0"/>
              <a:t>Funcionalidad de blobs, tablas, colas y archivos</a:t>
            </a:r>
          </a:p>
          <a:p>
            <a:endParaRPr lang="es-ES" sz="2000" dirty="0"/>
          </a:p>
          <a:p>
            <a:r>
              <a:rPr lang="es-ES" sz="2000" dirty="0"/>
              <a:t>Cuentas de almacenamiento (blobs): almacenamiento estándar y premium</a:t>
            </a:r>
            <a:endParaRPr lang="en-US" sz="2000" dirty="0"/>
          </a:p>
        </p:txBody>
      </p:sp>
    </p:spTree>
    <p:extLst>
      <p:ext uri="{BB962C8B-B14F-4D97-AF65-F5344CB8AC3E}">
        <p14:creationId xmlns:p14="http://schemas.microsoft.com/office/powerpoint/2010/main" val="109825861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
              <a:t>Modelo de gestión para PaaS/IaaS
</a:t>
            </a:r>
            <a:endParaRPr lang="en-US" dirty="0"/>
          </a:p>
        </p:txBody>
      </p:sp>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0883" y="1571047"/>
            <a:ext cx="7991930" cy="4898949"/>
          </a:xfrm>
          <a:prstGeom prst="rect">
            <a:avLst/>
          </a:prstGeom>
        </p:spPr>
      </p:pic>
      <p:sp>
        <p:nvSpPr>
          <p:cNvPr id="55" name="Title 16"/>
          <p:cNvSpPr txBox="1">
            <a:spLocks/>
          </p:cNvSpPr>
          <p:nvPr/>
        </p:nvSpPr>
        <p:spPr>
          <a:xfrm>
            <a:off x="3769760" y="1089003"/>
            <a:ext cx="4215302" cy="633363"/>
          </a:xfrm>
          <a:prstGeom prst="rect">
            <a:avLst/>
          </a:prstGeom>
        </p:spPr>
        <p:txBody>
          <a:bodyPr vert="horz" wrap="square" lIns="149217" tIns="93260" rIns="149217" bIns="9326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US" sz="2448" spc="-104" dirty="0">
                <a:solidFill>
                  <a:schemeClr val="tx1"/>
                </a:solidFill>
                <a:latin typeface="Segoe UI Light"/>
              </a:rPr>
              <a:t>ARM with Resource Providers</a:t>
            </a:r>
          </a:p>
        </p:txBody>
      </p:sp>
    </p:spTree>
    <p:extLst>
      <p:ext uri="{BB962C8B-B14F-4D97-AF65-F5344CB8AC3E}">
        <p14:creationId xmlns:p14="http://schemas.microsoft.com/office/powerpoint/2010/main" val="32403671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 Placeholder 3">
            <a:extLst>
              <a:ext uri="{FF2B5EF4-FFF2-40B4-BE49-F238E27FC236}">
                <a16:creationId xmlns:a16="http://schemas.microsoft.com/office/drawing/2014/main" id="{0149B464-91A1-4A25-9C49-B11BAEAA6CDA}"/>
              </a:ext>
            </a:extLst>
          </p:cNvPr>
          <p:cNvSpPr>
            <a:spLocks noGrp="1"/>
          </p:cNvSpPr>
          <p:nvPr>
            <p:ph type="body" sz="quarter" idx="10"/>
          </p:nvPr>
        </p:nvSpPr>
        <p:spPr>
          <a:xfrm>
            <a:off x="596560" y="3605911"/>
            <a:ext cx="3796658" cy="1292662"/>
          </a:xfrm>
        </p:spPr>
        <p:txBody>
          <a:bodyPr/>
          <a:lstStyle/>
          <a:p>
            <a:r>
              <a:rPr lang="en-US" sz="2400"/>
              <a:t>Microsoft Azure is the cloud with DevOps tooling built in</a:t>
            </a:r>
          </a:p>
          <a:p>
            <a:endParaRPr lang="en-US" sz="2400"/>
          </a:p>
        </p:txBody>
      </p:sp>
      <p:sp>
        <p:nvSpPr>
          <p:cNvPr id="45" name="Rectangle 44">
            <a:extLst>
              <a:ext uri="{FF2B5EF4-FFF2-40B4-BE49-F238E27FC236}">
                <a16:creationId xmlns:a16="http://schemas.microsoft.com/office/drawing/2014/main" id="{16362898-DD89-4EB6-92D4-1EEF1CE1EF77}"/>
              </a:ext>
            </a:extLst>
          </p:cNvPr>
          <p:cNvSpPr/>
          <p:nvPr/>
        </p:nvSpPr>
        <p:spPr bwMode="auto">
          <a:xfrm>
            <a:off x="4426309" y="5328519"/>
            <a:ext cx="1332942" cy="2785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20" tIns="149136" rIns="186420" bIns="149136" numCol="1" spcCol="0" rtlCol="0" fromWordArt="0" anchor="t" anchorCtr="0" forceAA="0" compatLnSpc="1">
            <a:prstTxWarp prst="textNoShape">
              <a:avLst/>
            </a:prstTxWarp>
            <a:noAutofit/>
          </a:bodyPr>
          <a:lstStyle/>
          <a:p>
            <a:pPr algn="ctr" defTabSz="950469" fontAlgn="base">
              <a:spcBef>
                <a:spcPct val="0"/>
              </a:spcBef>
              <a:spcAft>
                <a:spcPct val="0"/>
              </a:spcAft>
              <a:defRPr/>
            </a:pPr>
            <a:endParaRPr lang="en-US" sz="1224" kern="0">
              <a:gradFill>
                <a:gsLst>
                  <a:gs pos="9735">
                    <a:srgbClr val="1A1A1A"/>
                  </a:gs>
                  <a:gs pos="41204">
                    <a:srgbClr val="1A1A1A"/>
                  </a:gs>
                </a:gsLst>
                <a:lin ang="5400000" scaled="1"/>
              </a:gradFill>
              <a:latin typeface="Segoe UI"/>
            </a:endParaRPr>
          </a:p>
        </p:txBody>
      </p:sp>
      <p:sp>
        <p:nvSpPr>
          <p:cNvPr id="47" name="Oval 46">
            <a:extLst>
              <a:ext uri="{FF2B5EF4-FFF2-40B4-BE49-F238E27FC236}">
                <a16:creationId xmlns:a16="http://schemas.microsoft.com/office/drawing/2014/main" id="{F011B892-E7A9-4560-A343-0713EAD12AFD}"/>
              </a:ext>
            </a:extLst>
          </p:cNvPr>
          <p:cNvSpPr/>
          <p:nvPr/>
        </p:nvSpPr>
        <p:spPr bwMode="auto">
          <a:xfrm>
            <a:off x="5807159" y="1726864"/>
            <a:ext cx="4767283" cy="4767283"/>
          </a:xfrm>
          <a:prstGeom prst="ellipse">
            <a:avLst/>
          </a:prstGeom>
          <a:solidFill>
            <a:srgbClr val="208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20" tIns="149136" rIns="186420" bIns="149136" numCol="1" spcCol="0" rtlCol="0" fromWordArt="0" anchor="t" anchorCtr="0" forceAA="0" compatLnSpc="1">
            <a:prstTxWarp prst="textNoShape">
              <a:avLst/>
            </a:prstTxWarp>
            <a:noAutofit/>
          </a:bodyPr>
          <a:lstStyle/>
          <a:p>
            <a:pPr defTabSz="950469" fontAlgn="base">
              <a:spcBef>
                <a:spcPct val="0"/>
              </a:spcBef>
              <a:spcAft>
                <a:spcPct val="0"/>
              </a:spcAft>
              <a:defRPr/>
            </a:pPr>
            <a:endParaRPr lang="en-US" sz="17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4EFB0604-B7AD-4560-9789-2E4E24464C08}"/>
              </a:ext>
            </a:extLst>
          </p:cNvPr>
          <p:cNvSpPr/>
          <p:nvPr/>
        </p:nvSpPr>
        <p:spPr bwMode="auto">
          <a:xfrm>
            <a:off x="6093585" y="2013290"/>
            <a:ext cx="4194432" cy="4194432"/>
          </a:xfrm>
          <a:prstGeom prst="ellipse">
            <a:avLst/>
          </a:prstGeom>
          <a:noFill/>
          <a:ln w="19050" cap="flat">
            <a:solidFill>
              <a:schemeClr val="bg1"/>
            </a:solidFill>
            <a:prstDash val="dash"/>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6420" tIns="149136" rIns="186420" bIns="149136" numCol="1" spcCol="0" rtlCol="0" fromWordArt="0" anchor="t" anchorCtr="0" forceAA="0" compatLnSpc="1">
            <a:prstTxWarp prst="textNoShape">
              <a:avLst/>
            </a:prstTxWarp>
            <a:noAutofit/>
          </a:bodyPr>
          <a:lstStyle/>
          <a:p>
            <a:pPr defTabSz="950469" fontAlgn="base">
              <a:spcBef>
                <a:spcPct val="0"/>
              </a:spcBef>
              <a:spcAft>
                <a:spcPct val="0"/>
              </a:spcAft>
              <a:defRPr/>
            </a:pPr>
            <a:endParaRPr lang="en-US" sz="1799" err="1">
              <a:gradFill>
                <a:gsLst>
                  <a:gs pos="0">
                    <a:srgbClr val="FFFFFF"/>
                  </a:gs>
                  <a:gs pos="100000">
                    <a:srgbClr val="FFFFFF"/>
                  </a:gs>
                </a:gsLst>
                <a:lin ang="5400000" scaled="0"/>
              </a:gradFill>
              <a:latin typeface="Segoe UI"/>
              <a:cs typeface="Segoe UI" pitchFamily="34" charset="0"/>
            </a:endParaRPr>
          </a:p>
        </p:txBody>
      </p:sp>
      <p:grpSp>
        <p:nvGrpSpPr>
          <p:cNvPr id="59" name="Group 58">
            <a:extLst>
              <a:ext uri="{FF2B5EF4-FFF2-40B4-BE49-F238E27FC236}">
                <a16:creationId xmlns:a16="http://schemas.microsoft.com/office/drawing/2014/main" id="{3249D612-CD66-4948-8178-1B3C98FF8FFA}"/>
              </a:ext>
            </a:extLst>
          </p:cNvPr>
          <p:cNvGrpSpPr/>
          <p:nvPr/>
        </p:nvGrpSpPr>
        <p:grpSpPr>
          <a:xfrm rot="13765054">
            <a:off x="9830903" y="2838827"/>
            <a:ext cx="225749" cy="189093"/>
            <a:chOff x="5899816" y="2353437"/>
            <a:chExt cx="250241" cy="209609"/>
          </a:xfrm>
          <a:solidFill>
            <a:srgbClr val="2089D9"/>
          </a:solidFill>
        </p:grpSpPr>
        <p:sp>
          <p:nvSpPr>
            <p:cNvPr id="62" name="Rectangle 61">
              <a:extLst>
                <a:ext uri="{FF2B5EF4-FFF2-40B4-BE49-F238E27FC236}">
                  <a16:creationId xmlns:a16="http://schemas.microsoft.com/office/drawing/2014/main" id="{8F9F9306-CBA3-4961-897B-389B914A411B}"/>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20" tIns="149136" rIns="186420" bIns="149136" numCol="1" spcCol="0" rtlCol="0" fromWordArt="0" anchor="t" anchorCtr="0" forceAA="0" compatLnSpc="1">
              <a:prstTxWarp prst="textNoShape">
                <a:avLst/>
              </a:prstTxWarp>
              <a:noAutofit/>
            </a:bodyPr>
            <a:lstStyle/>
            <a:p>
              <a:pPr defTabSz="950469" fontAlgn="base">
                <a:spcBef>
                  <a:spcPct val="0"/>
                </a:spcBef>
                <a:spcAft>
                  <a:spcPct val="0"/>
                </a:spcAft>
                <a:defRPr/>
              </a:pPr>
              <a:endParaRPr lang="en-US" sz="17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Rectangle 13">
              <a:extLst>
                <a:ext uri="{FF2B5EF4-FFF2-40B4-BE49-F238E27FC236}">
                  <a16:creationId xmlns:a16="http://schemas.microsoft.com/office/drawing/2014/main" id="{2F8CCB56-3061-48C3-8DEB-E5C510975200}"/>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20" tIns="149136" rIns="186420" bIns="149136" numCol="1" spcCol="0" rtlCol="0" fromWordArt="0" anchor="t" anchorCtr="0" forceAA="0" compatLnSpc="1">
              <a:prstTxWarp prst="textNoShape">
                <a:avLst/>
              </a:prstTxWarp>
              <a:noAutofit/>
            </a:bodyPr>
            <a:lstStyle/>
            <a:p>
              <a:pPr defTabSz="950469" fontAlgn="base">
                <a:spcBef>
                  <a:spcPct val="0"/>
                </a:spcBef>
                <a:spcAft>
                  <a:spcPct val="0"/>
                </a:spcAft>
                <a:defRPr/>
              </a:pPr>
              <a:endParaRPr lang="en-US" sz="179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8" name="Group 67">
            <a:extLst>
              <a:ext uri="{FF2B5EF4-FFF2-40B4-BE49-F238E27FC236}">
                <a16:creationId xmlns:a16="http://schemas.microsoft.com/office/drawing/2014/main" id="{90346766-19A2-4263-9804-2B121BF5A215}"/>
              </a:ext>
            </a:extLst>
          </p:cNvPr>
          <p:cNvGrpSpPr/>
          <p:nvPr/>
        </p:nvGrpSpPr>
        <p:grpSpPr>
          <a:xfrm rot="7370490">
            <a:off x="6326923" y="2859617"/>
            <a:ext cx="225749" cy="189093"/>
            <a:chOff x="5899816" y="2353437"/>
            <a:chExt cx="250241" cy="209609"/>
          </a:xfrm>
          <a:solidFill>
            <a:srgbClr val="2089D9"/>
          </a:solidFill>
        </p:grpSpPr>
        <p:sp>
          <p:nvSpPr>
            <p:cNvPr id="71" name="Rectangle 70">
              <a:extLst>
                <a:ext uri="{FF2B5EF4-FFF2-40B4-BE49-F238E27FC236}">
                  <a16:creationId xmlns:a16="http://schemas.microsoft.com/office/drawing/2014/main" id="{0012BBF2-93E8-40A7-9693-8E2440BB0EA7}"/>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20" tIns="149136" rIns="186420" bIns="149136" numCol="1" spcCol="0" rtlCol="0" fromWordArt="0" anchor="t" anchorCtr="0" forceAA="0" compatLnSpc="1">
              <a:prstTxWarp prst="textNoShape">
                <a:avLst/>
              </a:prstTxWarp>
              <a:noAutofit/>
            </a:bodyPr>
            <a:lstStyle/>
            <a:p>
              <a:pPr defTabSz="950469" fontAlgn="base">
                <a:spcBef>
                  <a:spcPct val="0"/>
                </a:spcBef>
                <a:spcAft>
                  <a:spcPct val="0"/>
                </a:spcAft>
                <a:defRPr/>
              </a:pPr>
              <a:endParaRPr lang="en-US" sz="17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Rectangle 13">
              <a:extLst>
                <a:ext uri="{FF2B5EF4-FFF2-40B4-BE49-F238E27FC236}">
                  <a16:creationId xmlns:a16="http://schemas.microsoft.com/office/drawing/2014/main" id="{C5DA8A44-F169-4B80-9798-DB41FEE63AFA}"/>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20" tIns="149136" rIns="186420" bIns="149136" numCol="1" spcCol="0" rtlCol="0" fromWordArt="0" anchor="t" anchorCtr="0" forceAA="0" compatLnSpc="1">
              <a:prstTxWarp prst="textNoShape">
                <a:avLst/>
              </a:prstTxWarp>
              <a:noAutofit/>
            </a:bodyPr>
            <a:lstStyle/>
            <a:p>
              <a:pPr defTabSz="950469" fontAlgn="base">
                <a:spcBef>
                  <a:spcPct val="0"/>
                </a:spcBef>
                <a:spcAft>
                  <a:spcPct val="0"/>
                </a:spcAft>
                <a:defRPr/>
              </a:pPr>
              <a:endParaRPr lang="en-US" sz="179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3" name="Group 72">
            <a:extLst>
              <a:ext uri="{FF2B5EF4-FFF2-40B4-BE49-F238E27FC236}">
                <a16:creationId xmlns:a16="http://schemas.microsoft.com/office/drawing/2014/main" id="{23F858B6-185C-48F8-AD3F-DDB90688410F}"/>
              </a:ext>
            </a:extLst>
          </p:cNvPr>
          <p:cNvGrpSpPr/>
          <p:nvPr/>
        </p:nvGrpSpPr>
        <p:grpSpPr>
          <a:xfrm>
            <a:off x="8113713" y="6123731"/>
            <a:ext cx="225749" cy="189093"/>
            <a:chOff x="5899816" y="2353437"/>
            <a:chExt cx="250241" cy="209609"/>
          </a:xfrm>
          <a:solidFill>
            <a:srgbClr val="2089D9"/>
          </a:solidFill>
        </p:grpSpPr>
        <p:sp>
          <p:nvSpPr>
            <p:cNvPr id="74" name="Rectangle 73">
              <a:extLst>
                <a:ext uri="{FF2B5EF4-FFF2-40B4-BE49-F238E27FC236}">
                  <a16:creationId xmlns:a16="http://schemas.microsoft.com/office/drawing/2014/main" id="{7ACF9DA4-272B-45C1-A1E0-AFC36F684D4F}"/>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20" tIns="149136" rIns="186420" bIns="149136" numCol="1" spcCol="0" rtlCol="0" fromWordArt="0" anchor="t" anchorCtr="0" forceAA="0" compatLnSpc="1">
              <a:prstTxWarp prst="textNoShape">
                <a:avLst/>
              </a:prstTxWarp>
              <a:noAutofit/>
            </a:bodyPr>
            <a:lstStyle/>
            <a:p>
              <a:pPr defTabSz="950469" fontAlgn="base">
                <a:spcBef>
                  <a:spcPct val="0"/>
                </a:spcBef>
                <a:spcAft>
                  <a:spcPct val="0"/>
                </a:spcAft>
                <a:defRPr/>
              </a:pPr>
              <a:endParaRPr lang="en-US" sz="17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Rectangle 13">
              <a:extLst>
                <a:ext uri="{FF2B5EF4-FFF2-40B4-BE49-F238E27FC236}">
                  <a16:creationId xmlns:a16="http://schemas.microsoft.com/office/drawing/2014/main" id="{AB895DF5-9299-4890-B6C0-D0928C603EC1}"/>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20" tIns="149136" rIns="186420" bIns="149136" numCol="1" spcCol="0" rtlCol="0" fromWordArt="0" anchor="t" anchorCtr="0" forceAA="0" compatLnSpc="1">
              <a:prstTxWarp prst="textNoShape">
                <a:avLst/>
              </a:prstTxWarp>
              <a:noAutofit/>
            </a:bodyPr>
            <a:lstStyle/>
            <a:p>
              <a:pPr defTabSz="950469" fontAlgn="base">
                <a:spcBef>
                  <a:spcPct val="0"/>
                </a:spcBef>
                <a:spcAft>
                  <a:spcPct val="0"/>
                </a:spcAft>
                <a:defRPr/>
              </a:pPr>
              <a:endParaRPr lang="en-US" sz="179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6" name="Rectangle 75">
            <a:extLst>
              <a:ext uri="{FF2B5EF4-FFF2-40B4-BE49-F238E27FC236}">
                <a16:creationId xmlns:a16="http://schemas.microsoft.com/office/drawing/2014/main" id="{8F639AFC-E521-4FF8-8738-62BFBA217797}"/>
              </a:ext>
            </a:extLst>
          </p:cNvPr>
          <p:cNvSpPr/>
          <p:nvPr/>
        </p:nvSpPr>
        <p:spPr bwMode="auto">
          <a:xfrm>
            <a:off x="7440356" y="387892"/>
            <a:ext cx="1332942" cy="2785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20" tIns="149136" rIns="186420" bIns="149136" numCol="1" spcCol="0" rtlCol="0" fromWordArt="0" anchor="ctr" anchorCtr="0" forceAA="0" compatLnSpc="1">
            <a:prstTxWarp prst="textNoShape">
              <a:avLst/>
            </a:prstTxWarp>
            <a:noAutofit/>
          </a:bodyPr>
          <a:lstStyle/>
          <a:p>
            <a:pPr algn="ctr" defTabSz="950469" fontAlgn="base">
              <a:spcBef>
                <a:spcPct val="0"/>
              </a:spcBef>
              <a:spcAft>
                <a:spcPct val="0"/>
              </a:spcAft>
              <a:defRPr/>
            </a:pPr>
            <a:r>
              <a:rPr lang="en-US" sz="1428" kern="0">
                <a:gradFill>
                  <a:gsLst>
                    <a:gs pos="9735">
                      <a:srgbClr val="0078D4"/>
                    </a:gs>
                    <a:gs pos="41204">
                      <a:srgbClr val="0078D4"/>
                    </a:gs>
                  </a:gsLst>
                  <a:lin ang="5400000" scaled="1"/>
                </a:gradFill>
                <a:latin typeface="Segoe UI Semibold"/>
              </a:rPr>
              <a:t>Develop</a:t>
            </a:r>
          </a:p>
        </p:txBody>
      </p:sp>
      <p:sp>
        <p:nvSpPr>
          <p:cNvPr id="77" name="Rectangle 76">
            <a:extLst>
              <a:ext uri="{FF2B5EF4-FFF2-40B4-BE49-F238E27FC236}">
                <a16:creationId xmlns:a16="http://schemas.microsoft.com/office/drawing/2014/main" id="{B9043793-C609-4510-849A-4C7AF888D1C1}"/>
              </a:ext>
            </a:extLst>
          </p:cNvPr>
          <p:cNvSpPr/>
          <p:nvPr/>
        </p:nvSpPr>
        <p:spPr bwMode="auto">
          <a:xfrm>
            <a:off x="7440356" y="552741"/>
            <a:ext cx="1332942" cy="8343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20" tIns="149136" rIns="186420" bIns="149136" numCol="1" spcCol="0" rtlCol="0" fromWordArt="0" anchor="t" anchorCtr="0" forceAA="0" compatLnSpc="1">
            <a:prstTxWarp prst="textNoShape">
              <a:avLst/>
            </a:prstTxWarp>
            <a:noAutofit/>
          </a:bodyPr>
          <a:lstStyle/>
          <a:p>
            <a:pPr algn="ctr" defTabSz="950469" fontAlgn="base">
              <a:lnSpc>
                <a:spcPct val="90000"/>
              </a:lnSpc>
              <a:spcBef>
                <a:spcPts val="408"/>
              </a:spcBef>
              <a:spcAft>
                <a:spcPct val="0"/>
              </a:spcAft>
              <a:defRPr/>
            </a:pPr>
            <a:r>
              <a:rPr lang="en-GB" sz="1224" kern="0">
                <a:gradFill>
                  <a:gsLst>
                    <a:gs pos="9735">
                      <a:srgbClr val="1A1A1A"/>
                    </a:gs>
                    <a:gs pos="41204">
                      <a:srgbClr val="1A1A1A"/>
                    </a:gs>
                  </a:gsLst>
                  <a:lin ang="5400000" scaled="1"/>
                </a:gradFill>
                <a:latin typeface="Segoe UI"/>
              </a:rPr>
              <a:t>GitHub</a:t>
            </a:r>
            <a:endParaRPr lang="en-US" sz="1224" kern="0">
              <a:gradFill>
                <a:gsLst>
                  <a:gs pos="9735">
                    <a:srgbClr val="1A1A1A"/>
                  </a:gs>
                  <a:gs pos="41204">
                    <a:srgbClr val="1A1A1A"/>
                  </a:gs>
                </a:gsLst>
                <a:lin ang="5400000" scaled="1"/>
              </a:gradFill>
              <a:latin typeface="Segoe UI"/>
            </a:endParaRPr>
          </a:p>
          <a:p>
            <a:pPr algn="ctr" defTabSz="950469" fontAlgn="base">
              <a:lnSpc>
                <a:spcPct val="90000"/>
              </a:lnSpc>
              <a:spcBef>
                <a:spcPts val="408"/>
              </a:spcBef>
              <a:spcAft>
                <a:spcPct val="0"/>
              </a:spcAft>
              <a:defRPr/>
            </a:pPr>
            <a:r>
              <a:rPr lang="en-US" sz="1224" kern="0">
                <a:gradFill>
                  <a:gsLst>
                    <a:gs pos="9735">
                      <a:srgbClr val="1A1A1A"/>
                    </a:gs>
                    <a:gs pos="41204">
                      <a:srgbClr val="1A1A1A"/>
                    </a:gs>
                  </a:gsLst>
                  <a:lin ang="5400000" scaled="1"/>
                </a:gradFill>
                <a:latin typeface="Segoe UI"/>
              </a:rPr>
              <a:t>Visual Studio</a:t>
            </a:r>
          </a:p>
          <a:p>
            <a:pPr algn="ctr" defTabSz="950469" fontAlgn="base">
              <a:lnSpc>
                <a:spcPct val="90000"/>
              </a:lnSpc>
              <a:spcBef>
                <a:spcPts val="408"/>
              </a:spcBef>
              <a:spcAft>
                <a:spcPct val="0"/>
              </a:spcAft>
              <a:defRPr/>
            </a:pPr>
            <a:r>
              <a:rPr lang="en-US" sz="1224" kern="0">
                <a:gradFill>
                  <a:gsLst>
                    <a:gs pos="9735">
                      <a:srgbClr val="1A1A1A"/>
                    </a:gs>
                    <a:gs pos="41204">
                      <a:srgbClr val="1A1A1A"/>
                    </a:gs>
                  </a:gsLst>
                  <a:lin ang="5400000" scaled="1"/>
                </a:gradFill>
              </a:rPr>
              <a:t>Visual Studio Code</a:t>
            </a:r>
          </a:p>
        </p:txBody>
      </p:sp>
      <p:sp>
        <p:nvSpPr>
          <p:cNvPr id="78" name="Oval 77">
            <a:extLst>
              <a:ext uri="{FF2B5EF4-FFF2-40B4-BE49-F238E27FC236}">
                <a16:creationId xmlns:a16="http://schemas.microsoft.com/office/drawing/2014/main" id="{8FB51851-700D-4823-9E5F-1B176E5EDB8D}"/>
              </a:ext>
            </a:extLst>
          </p:cNvPr>
          <p:cNvSpPr/>
          <p:nvPr/>
        </p:nvSpPr>
        <p:spPr bwMode="auto">
          <a:xfrm>
            <a:off x="6332935" y="2252640"/>
            <a:ext cx="3715733" cy="3715733"/>
          </a:xfrm>
          <a:prstGeom prst="ellipse">
            <a:avLst/>
          </a:prstGeom>
          <a:solidFill>
            <a:srgbClr val="FFFFFF"/>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20" tIns="149136" rIns="186420" bIns="149136" numCol="1" spcCol="0" rtlCol="0" fromWordArt="0" anchor="t" anchorCtr="0" forceAA="0" compatLnSpc="1">
            <a:prstTxWarp prst="textNoShape">
              <a:avLst/>
            </a:prstTxWarp>
            <a:noAutofit/>
          </a:bodyPr>
          <a:lstStyle/>
          <a:p>
            <a:pPr defTabSz="950469" fontAlgn="base">
              <a:spcBef>
                <a:spcPct val="0"/>
              </a:spcBef>
              <a:spcAft>
                <a:spcPct val="0"/>
              </a:spcAft>
              <a:defRPr/>
            </a:pPr>
            <a:endParaRPr lang="en-US" sz="1799" err="1">
              <a:gradFill>
                <a:gsLst>
                  <a:gs pos="0">
                    <a:srgbClr val="FFFFFF"/>
                  </a:gs>
                  <a:gs pos="100000">
                    <a:srgbClr val="FFFFFF"/>
                  </a:gs>
                </a:gsLst>
                <a:lin ang="5400000" scaled="0"/>
              </a:gradFill>
              <a:latin typeface="Segoe UI"/>
              <a:cs typeface="Segoe UI" pitchFamily="34" charset="0"/>
            </a:endParaRPr>
          </a:p>
        </p:txBody>
      </p:sp>
      <p:sp>
        <p:nvSpPr>
          <p:cNvPr id="79" name="Rectangle 78">
            <a:extLst>
              <a:ext uri="{FF2B5EF4-FFF2-40B4-BE49-F238E27FC236}">
                <a16:creationId xmlns:a16="http://schemas.microsoft.com/office/drawing/2014/main" id="{43A21A3C-DCAB-40E5-A8F3-F65E14BC2D13}"/>
              </a:ext>
            </a:extLst>
          </p:cNvPr>
          <p:cNvSpPr/>
          <p:nvPr/>
        </p:nvSpPr>
        <p:spPr bwMode="auto">
          <a:xfrm>
            <a:off x="4510950" y="5080017"/>
            <a:ext cx="1332942" cy="2785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20" tIns="149136" rIns="186420" bIns="149136" numCol="1" spcCol="0" rtlCol="0" fromWordArt="0" anchor="ctr" anchorCtr="0" forceAA="0" compatLnSpc="1">
            <a:prstTxWarp prst="textNoShape">
              <a:avLst/>
            </a:prstTxWarp>
            <a:noAutofit/>
          </a:bodyPr>
          <a:lstStyle/>
          <a:p>
            <a:pPr algn="r" defTabSz="950469" fontAlgn="base">
              <a:spcBef>
                <a:spcPct val="0"/>
              </a:spcBef>
              <a:spcAft>
                <a:spcPct val="0"/>
              </a:spcAft>
              <a:defRPr/>
            </a:pPr>
            <a:r>
              <a:rPr lang="en-US" sz="1428" kern="0">
                <a:gradFill>
                  <a:gsLst>
                    <a:gs pos="9735">
                      <a:srgbClr val="0078D4"/>
                    </a:gs>
                    <a:gs pos="41204">
                      <a:srgbClr val="0078D4"/>
                    </a:gs>
                  </a:gsLst>
                  <a:lin ang="5400000" scaled="1"/>
                </a:gradFill>
                <a:latin typeface="Segoe UI Semibold"/>
              </a:rPr>
              <a:t>Operate</a:t>
            </a:r>
          </a:p>
        </p:txBody>
      </p:sp>
      <p:sp>
        <p:nvSpPr>
          <p:cNvPr id="80" name="Oval 79">
            <a:extLst>
              <a:ext uri="{FF2B5EF4-FFF2-40B4-BE49-F238E27FC236}">
                <a16:creationId xmlns:a16="http://schemas.microsoft.com/office/drawing/2014/main" id="{7C152005-41EE-45BB-AAD4-1A61B75C38A4}"/>
              </a:ext>
            </a:extLst>
          </p:cNvPr>
          <p:cNvSpPr/>
          <p:nvPr/>
        </p:nvSpPr>
        <p:spPr bwMode="auto">
          <a:xfrm>
            <a:off x="5854089" y="4764784"/>
            <a:ext cx="969598" cy="969598"/>
          </a:xfrm>
          <a:prstGeom prst="ellipse">
            <a:avLst/>
          </a:prstGeom>
          <a:solidFill>
            <a:schemeClr val="bg1"/>
          </a:solidFill>
          <a:ln w="10795" cap="flat" cmpd="sng" algn="ctr">
            <a:solidFill>
              <a:srgbClr val="0878D4"/>
            </a:solid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20" tIns="149136" rIns="186420" bIns="149136" numCol="1" spcCol="0" rtlCol="0" fromWordArt="0" anchor="t" anchorCtr="0" forceAA="0" compatLnSpc="1">
            <a:prstTxWarp prst="textNoShape">
              <a:avLst/>
            </a:prstTxWarp>
            <a:noAutofit/>
          </a:bodyPr>
          <a:lstStyle/>
          <a:p>
            <a:pPr defTabSz="950469" fontAlgn="base">
              <a:spcBef>
                <a:spcPct val="0"/>
              </a:spcBef>
              <a:spcAft>
                <a:spcPct val="0"/>
              </a:spcAft>
              <a:defRPr/>
            </a:pPr>
            <a:endParaRPr lang="en-US" sz="1799" err="1">
              <a:gradFill>
                <a:gsLst>
                  <a:gs pos="0">
                    <a:srgbClr val="FFFFFF"/>
                  </a:gs>
                  <a:gs pos="100000">
                    <a:srgbClr val="FFFFFF"/>
                  </a:gs>
                </a:gsLst>
                <a:lin ang="5400000" scaled="0"/>
              </a:gradFill>
              <a:latin typeface="Segoe UI"/>
              <a:cs typeface="Segoe UI" pitchFamily="34" charset="0"/>
            </a:endParaRPr>
          </a:p>
        </p:txBody>
      </p:sp>
      <p:grpSp>
        <p:nvGrpSpPr>
          <p:cNvPr id="83" name="Group 82">
            <a:extLst>
              <a:ext uri="{FF2B5EF4-FFF2-40B4-BE49-F238E27FC236}">
                <a16:creationId xmlns:a16="http://schemas.microsoft.com/office/drawing/2014/main" id="{F7F839E7-376B-436E-8C0D-A75E75C22EA0}"/>
              </a:ext>
            </a:extLst>
          </p:cNvPr>
          <p:cNvGrpSpPr/>
          <p:nvPr/>
        </p:nvGrpSpPr>
        <p:grpSpPr>
          <a:xfrm>
            <a:off x="7706003" y="1436252"/>
            <a:ext cx="969598" cy="969598"/>
            <a:chOff x="7709560" y="946149"/>
            <a:chExt cx="950808" cy="950808"/>
          </a:xfrm>
        </p:grpSpPr>
        <p:sp>
          <p:nvSpPr>
            <p:cNvPr id="84" name="Oval 83">
              <a:extLst>
                <a:ext uri="{FF2B5EF4-FFF2-40B4-BE49-F238E27FC236}">
                  <a16:creationId xmlns:a16="http://schemas.microsoft.com/office/drawing/2014/main" id="{A922569D-27FD-4E28-9641-D4D322FEB4CA}"/>
                </a:ext>
              </a:extLst>
            </p:cNvPr>
            <p:cNvSpPr/>
            <p:nvPr/>
          </p:nvSpPr>
          <p:spPr bwMode="auto">
            <a:xfrm>
              <a:off x="7709560" y="946149"/>
              <a:ext cx="950808" cy="950808"/>
            </a:xfrm>
            <a:prstGeom prst="ellipse">
              <a:avLst/>
            </a:prstGeom>
            <a:solidFill>
              <a:schemeClr val="bg1"/>
            </a:solidFill>
            <a:ln w="10795" cap="flat" cmpd="sng" algn="ctr">
              <a:solidFill>
                <a:srgbClr val="0878D4"/>
              </a:solid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20" tIns="149136" rIns="186420" bIns="149136" numCol="1" spcCol="0" rtlCol="0" fromWordArt="0" anchor="t" anchorCtr="0" forceAA="0" compatLnSpc="1">
              <a:prstTxWarp prst="textNoShape">
                <a:avLst/>
              </a:prstTxWarp>
              <a:noAutofit/>
            </a:bodyPr>
            <a:lstStyle/>
            <a:p>
              <a:pPr defTabSz="950469" fontAlgn="base">
                <a:spcBef>
                  <a:spcPct val="0"/>
                </a:spcBef>
                <a:spcAft>
                  <a:spcPct val="0"/>
                </a:spcAft>
                <a:defRPr/>
              </a:pPr>
              <a:endParaRPr lang="en-US" sz="1799" err="1">
                <a:gradFill>
                  <a:gsLst>
                    <a:gs pos="0">
                      <a:srgbClr val="FFFFFF"/>
                    </a:gs>
                    <a:gs pos="100000">
                      <a:srgbClr val="FFFFFF"/>
                    </a:gs>
                  </a:gsLst>
                  <a:lin ang="5400000" scaled="0"/>
                </a:gradFill>
                <a:latin typeface="Segoe UI"/>
                <a:cs typeface="Segoe UI" pitchFamily="34" charset="0"/>
              </a:endParaRPr>
            </a:p>
          </p:txBody>
        </p:sp>
        <p:sp>
          <p:nvSpPr>
            <p:cNvPr id="85" name="tool">
              <a:extLst>
                <a:ext uri="{FF2B5EF4-FFF2-40B4-BE49-F238E27FC236}">
                  <a16:creationId xmlns:a16="http://schemas.microsoft.com/office/drawing/2014/main" id="{B6B625B5-9FE5-4A41-97EE-23C0704E442F}"/>
                </a:ext>
              </a:extLst>
            </p:cNvPr>
            <p:cNvSpPr>
              <a:spLocks noChangeAspect="1" noEditPoints="1"/>
            </p:cNvSpPr>
            <p:nvPr/>
          </p:nvSpPr>
          <p:spPr bwMode="auto">
            <a:xfrm>
              <a:off x="8041158" y="1218988"/>
              <a:ext cx="287612" cy="405131"/>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53" tIns="45678" rIns="91353" bIns="45678" numCol="1" anchor="t" anchorCtr="0" compatLnSpc="1">
              <a:prstTxWarp prst="textNoShape">
                <a:avLst/>
              </a:prstTxWarp>
            </a:bodyPr>
            <a:lstStyle/>
            <a:p>
              <a:pPr defTabSz="931824">
                <a:defRPr/>
              </a:pPr>
              <a:endParaRPr lang="en-US" sz="1632">
                <a:gradFill>
                  <a:gsLst>
                    <a:gs pos="0">
                      <a:srgbClr val="505050"/>
                    </a:gs>
                    <a:gs pos="100000">
                      <a:srgbClr val="505050"/>
                    </a:gs>
                  </a:gsLst>
                </a:gradFill>
                <a:latin typeface="Segoe UI Semilight"/>
              </a:endParaRPr>
            </a:p>
          </p:txBody>
        </p:sp>
      </p:grpSp>
      <p:sp>
        <p:nvSpPr>
          <p:cNvPr id="86" name="Rectangle 85">
            <a:extLst>
              <a:ext uri="{FF2B5EF4-FFF2-40B4-BE49-F238E27FC236}">
                <a16:creationId xmlns:a16="http://schemas.microsoft.com/office/drawing/2014/main" id="{05F7CC2E-44DC-454A-A3F2-2BE3DE2D123A}"/>
              </a:ext>
            </a:extLst>
          </p:cNvPr>
          <p:cNvSpPr/>
          <p:nvPr/>
        </p:nvSpPr>
        <p:spPr bwMode="auto">
          <a:xfrm>
            <a:off x="10506177" y="5080017"/>
            <a:ext cx="1332942" cy="2785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20" tIns="149136" rIns="186420" bIns="149136" numCol="1" spcCol="0" rtlCol="0" fromWordArt="0" anchor="ctr" anchorCtr="0" forceAA="0" compatLnSpc="1">
            <a:prstTxWarp prst="textNoShape">
              <a:avLst/>
            </a:prstTxWarp>
            <a:noAutofit/>
          </a:bodyPr>
          <a:lstStyle/>
          <a:p>
            <a:pPr defTabSz="950469" fontAlgn="base">
              <a:spcBef>
                <a:spcPct val="0"/>
              </a:spcBef>
              <a:spcAft>
                <a:spcPct val="0"/>
              </a:spcAft>
              <a:defRPr/>
            </a:pPr>
            <a:r>
              <a:rPr lang="en-US" sz="1428" kern="0">
                <a:gradFill>
                  <a:gsLst>
                    <a:gs pos="9735">
                      <a:srgbClr val="0078D4"/>
                    </a:gs>
                    <a:gs pos="41204">
                      <a:srgbClr val="0078D4"/>
                    </a:gs>
                  </a:gsLst>
                  <a:lin ang="5400000" scaled="1"/>
                </a:gradFill>
                <a:latin typeface="Segoe UI Semibold"/>
              </a:rPr>
              <a:t>Deliver</a:t>
            </a:r>
          </a:p>
        </p:txBody>
      </p:sp>
      <p:sp>
        <p:nvSpPr>
          <p:cNvPr id="88" name="algorithm">
            <a:extLst>
              <a:ext uri="{FF2B5EF4-FFF2-40B4-BE49-F238E27FC236}">
                <a16:creationId xmlns:a16="http://schemas.microsoft.com/office/drawing/2014/main" id="{86F5B232-3424-4173-A5FE-A9858058997B}"/>
              </a:ext>
            </a:extLst>
          </p:cNvPr>
          <p:cNvSpPr>
            <a:spLocks noChangeAspect="1" noEditPoints="1"/>
          </p:cNvSpPr>
          <p:nvPr/>
        </p:nvSpPr>
        <p:spPr bwMode="auto">
          <a:xfrm>
            <a:off x="6099078" y="5065177"/>
            <a:ext cx="426335" cy="368812"/>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0" tIns="44785" rIns="89570" bIns="44785" numCol="1" anchor="t" anchorCtr="0" compatLnSpc="1">
            <a:prstTxWarp prst="textNoShape">
              <a:avLst/>
            </a:prstTxWarp>
          </a:bodyPr>
          <a:lstStyle/>
          <a:p>
            <a:pPr defTabSz="913643">
              <a:defRPr/>
            </a:pPr>
            <a:endParaRPr lang="en-US" sz="1762">
              <a:gradFill>
                <a:gsLst>
                  <a:gs pos="0">
                    <a:srgbClr val="505050"/>
                  </a:gs>
                  <a:gs pos="100000">
                    <a:srgbClr val="505050"/>
                  </a:gs>
                </a:gsLst>
              </a:gradFill>
              <a:latin typeface="Segoe UI Semilight"/>
            </a:endParaRPr>
          </a:p>
        </p:txBody>
      </p:sp>
      <p:sp>
        <p:nvSpPr>
          <p:cNvPr id="89" name="Rectangle 88">
            <a:extLst>
              <a:ext uri="{FF2B5EF4-FFF2-40B4-BE49-F238E27FC236}">
                <a16:creationId xmlns:a16="http://schemas.microsoft.com/office/drawing/2014/main" id="{53B94E38-7477-46FD-AB6A-BCF506678AE9}"/>
              </a:ext>
            </a:extLst>
          </p:cNvPr>
          <p:cNvSpPr/>
          <p:nvPr/>
        </p:nvSpPr>
        <p:spPr bwMode="auto">
          <a:xfrm>
            <a:off x="10482598" y="5249584"/>
            <a:ext cx="1332942" cy="13680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20" tIns="149136" rIns="186420" bIns="149136" numCol="1" spcCol="0" rtlCol="0" fromWordArt="0" anchor="t" anchorCtr="0" forceAA="0" compatLnSpc="1">
            <a:prstTxWarp prst="textNoShape">
              <a:avLst/>
            </a:prstTxWarp>
            <a:noAutofit/>
          </a:bodyPr>
          <a:lstStyle/>
          <a:p>
            <a:pPr defTabSz="950469" fontAlgn="base">
              <a:lnSpc>
                <a:spcPct val="90000"/>
              </a:lnSpc>
              <a:spcBef>
                <a:spcPts val="408"/>
              </a:spcBef>
              <a:spcAft>
                <a:spcPct val="0"/>
              </a:spcAft>
              <a:defRPr/>
            </a:pPr>
            <a:r>
              <a:rPr lang="fr-FR" sz="1224" kern="0">
                <a:gradFill>
                  <a:gsLst>
                    <a:gs pos="9735">
                      <a:srgbClr val="1A1A1A"/>
                    </a:gs>
                    <a:gs pos="41204">
                      <a:srgbClr val="1A1A1A"/>
                    </a:gs>
                  </a:gsLst>
                  <a:lin ang="5400000" scaled="1"/>
                </a:gradFill>
              </a:rPr>
              <a:t>Azure </a:t>
            </a:r>
            <a:r>
              <a:rPr lang="fr-FR" sz="1224" kern="0" err="1">
                <a:gradFill>
                  <a:gsLst>
                    <a:gs pos="9735">
                      <a:srgbClr val="1A1A1A"/>
                    </a:gs>
                    <a:gs pos="41204">
                      <a:srgbClr val="1A1A1A"/>
                    </a:gs>
                  </a:gsLst>
                  <a:lin ang="5400000" scaled="1"/>
                </a:gradFill>
              </a:rPr>
              <a:t>Boards</a:t>
            </a:r>
            <a:endParaRPr lang="fr-FR" sz="1224" kern="0">
              <a:gradFill>
                <a:gsLst>
                  <a:gs pos="9735">
                    <a:srgbClr val="1A1A1A"/>
                  </a:gs>
                  <a:gs pos="41204">
                    <a:srgbClr val="1A1A1A"/>
                  </a:gs>
                </a:gsLst>
                <a:lin ang="5400000" scaled="1"/>
              </a:gradFill>
            </a:endParaRPr>
          </a:p>
          <a:p>
            <a:pPr defTabSz="950469" fontAlgn="base">
              <a:lnSpc>
                <a:spcPct val="90000"/>
              </a:lnSpc>
              <a:spcBef>
                <a:spcPts val="408"/>
              </a:spcBef>
              <a:spcAft>
                <a:spcPct val="0"/>
              </a:spcAft>
              <a:defRPr/>
            </a:pPr>
            <a:r>
              <a:rPr lang="fr-FR" sz="1224" kern="0">
                <a:gradFill>
                  <a:gsLst>
                    <a:gs pos="9735">
                      <a:srgbClr val="1A1A1A"/>
                    </a:gs>
                    <a:gs pos="41204">
                      <a:srgbClr val="1A1A1A"/>
                    </a:gs>
                  </a:gsLst>
                  <a:lin ang="5400000" scaled="1"/>
                </a:gradFill>
              </a:rPr>
              <a:t>Azure Repos</a:t>
            </a:r>
          </a:p>
          <a:p>
            <a:pPr defTabSz="950469" fontAlgn="base">
              <a:lnSpc>
                <a:spcPct val="90000"/>
              </a:lnSpc>
              <a:spcBef>
                <a:spcPts val="408"/>
              </a:spcBef>
              <a:spcAft>
                <a:spcPct val="0"/>
              </a:spcAft>
              <a:defRPr/>
            </a:pPr>
            <a:r>
              <a:rPr lang="fr-FR" sz="1224" kern="0">
                <a:gradFill>
                  <a:gsLst>
                    <a:gs pos="9735">
                      <a:srgbClr val="1A1A1A"/>
                    </a:gs>
                    <a:gs pos="41204">
                      <a:srgbClr val="1A1A1A"/>
                    </a:gs>
                  </a:gsLst>
                  <a:lin ang="5400000" scaled="1"/>
                </a:gradFill>
                <a:latin typeface="Segoe UI"/>
              </a:rPr>
              <a:t>Azure Pipelines</a:t>
            </a:r>
          </a:p>
          <a:p>
            <a:pPr defTabSz="950469" fontAlgn="base">
              <a:lnSpc>
                <a:spcPct val="90000"/>
              </a:lnSpc>
              <a:spcBef>
                <a:spcPts val="408"/>
              </a:spcBef>
              <a:spcAft>
                <a:spcPct val="0"/>
              </a:spcAft>
              <a:defRPr/>
            </a:pPr>
            <a:r>
              <a:rPr lang="fr-FR" sz="1224" kern="0">
                <a:gradFill>
                  <a:gsLst>
                    <a:gs pos="9735">
                      <a:srgbClr val="1A1A1A"/>
                    </a:gs>
                    <a:gs pos="41204">
                      <a:srgbClr val="1A1A1A"/>
                    </a:gs>
                  </a:gsLst>
                  <a:lin ang="5400000" scaled="1"/>
                </a:gradFill>
                <a:latin typeface="Segoe UI"/>
              </a:rPr>
              <a:t>Azure </a:t>
            </a:r>
            <a:r>
              <a:rPr lang="fr-FR" sz="1224" kern="0" err="1">
                <a:gradFill>
                  <a:gsLst>
                    <a:gs pos="9735">
                      <a:srgbClr val="1A1A1A"/>
                    </a:gs>
                    <a:gs pos="41204">
                      <a:srgbClr val="1A1A1A"/>
                    </a:gs>
                  </a:gsLst>
                  <a:lin ang="5400000" scaled="1"/>
                </a:gradFill>
                <a:latin typeface="Segoe UI"/>
              </a:rPr>
              <a:t>Artifacts</a:t>
            </a:r>
            <a:endParaRPr lang="fr-FR" sz="1224" kern="0">
              <a:gradFill>
                <a:gsLst>
                  <a:gs pos="9735">
                    <a:srgbClr val="1A1A1A"/>
                  </a:gs>
                  <a:gs pos="41204">
                    <a:srgbClr val="1A1A1A"/>
                  </a:gs>
                </a:gsLst>
                <a:lin ang="5400000" scaled="1"/>
              </a:gradFill>
              <a:latin typeface="Segoe UI"/>
            </a:endParaRPr>
          </a:p>
          <a:p>
            <a:pPr defTabSz="950469" fontAlgn="base">
              <a:lnSpc>
                <a:spcPct val="90000"/>
              </a:lnSpc>
              <a:spcBef>
                <a:spcPts val="408"/>
              </a:spcBef>
              <a:spcAft>
                <a:spcPct val="0"/>
              </a:spcAft>
              <a:defRPr/>
            </a:pPr>
            <a:r>
              <a:rPr lang="fr-FR" sz="1224" kern="0">
                <a:gradFill>
                  <a:gsLst>
                    <a:gs pos="9735">
                      <a:srgbClr val="1A1A1A"/>
                    </a:gs>
                    <a:gs pos="41204">
                      <a:srgbClr val="1A1A1A"/>
                    </a:gs>
                  </a:gsLst>
                  <a:lin ang="5400000" scaled="1"/>
                </a:gradFill>
                <a:latin typeface="Segoe UI"/>
              </a:rPr>
              <a:t>Azure Test Plans</a:t>
            </a:r>
          </a:p>
          <a:p>
            <a:pPr defTabSz="950469" fontAlgn="base">
              <a:lnSpc>
                <a:spcPct val="90000"/>
              </a:lnSpc>
              <a:spcBef>
                <a:spcPts val="408"/>
              </a:spcBef>
              <a:spcAft>
                <a:spcPct val="0"/>
              </a:spcAft>
              <a:defRPr/>
            </a:pPr>
            <a:r>
              <a:rPr lang="fr-FR" sz="1224" kern="0">
                <a:gradFill>
                  <a:gsLst>
                    <a:gs pos="9735">
                      <a:srgbClr val="1A1A1A"/>
                    </a:gs>
                    <a:gs pos="41204">
                      <a:srgbClr val="1A1A1A"/>
                    </a:gs>
                  </a:gsLst>
                  <a:lin ang="5400000" scaled="1"/>
                </a:gradFill>
                <a:latin typeface="Segoe UI"/>
              </a:rPr>
              <a:t>Azure </a:t>
            </a:r>
            <a:r>
              <a:rPr lang="fr-FR" sz="1224" kern="0" err="1">
                <a:gradFill>
                  <a:gsLst>
                    <a:gs pos="9735">
                      <a:srgbClr val="1A1A1A"/>
                    </a:gs>
                    <a:gs pos="41204">
                      <a:srgbClr val="1A1A1A"/>
                    </a:gs>
                  </a:gsLst>
                  <a:lin ang="5400000" scaled="1"/>
                </a:gradFill>
                <a:latin typeface="Segoe UI"/>
              </a:rPr>
              <a:t>Lab</a:t>
            </a:r>
            <a:r>
              <a:rPr lang="fr-FR" sz="1224" kern="0">
                <a:gradFill>
                  <a:gsLst>
                    <a:gs pos="9735">
                      <a:srgbClr val="1A1A1A"/>
                    </a:gs>
                    <a:gs pos="41204">
                      <a:srgbClr val="1A1A1A"/>
                    </a:gs>
                  </a:gsLst>
                  <a:lin ang="5400000" scaled="1"/>
                </a:gradFill>
                <a:latin typeface="Segoe UI"/>
              </a:rPr>
              <a:t> Services</a:t>
            </a:r>
          </a:p>
          <a:p>
            <a:pPr defTabSz="950469" fontAlgn="base">
              <a:lnSpc>
                <a:spcPct val="90000"/>
              </a:lnSpc>
              <a:spcBef>
                <a:spcPts val="408"/>
              </a:spcBef>
              <a:spcAft>
                <a:spcPct val="0"/>
              </a:spcAft>
              <a:defRPr/>
            </a:pPr>
            <a:endParaRPr lang="en-US" sz="1224" kern="0">
              <a:gradFill>
                <a:gsLst>
                  <a:gs pos="9735">
                    <a:srgbClr val="1A1A1A"/>
                  </a:gs>
                  <a:gs pos="41204">
                    <a:srgbClr val="1A1A1A"/>
                  </a:gs>
                </a:gsLst>
                <a:lin ang="5400000" scaled="1"/>
              </a:gradFill>
              <a:latin typeface="Segoe UI"/>
            </a:endParaRPr>
          </a:p>
        </p:txBody>
      </p:sp>
      <p:sp>
        <p:nvSpPr>
          <p:cNvPr id="90" name="Rectangle 89">
            <a:extLst>
              <a:ext uri="{FF2B5EF4-FFF2-40B4-BE49-F238E27FC236}">
                <a16:creationId xmlns:a16="http://schemas.microsoft.com/office/drawing/2014/main" id="{CE6A62A4-9ED8-483E-BDB7-A8D9D90BFBCF}"/>
              </a:ext>
            </a:extLst>
          </p:cNvPr>
          <p:cNvSpPr/>
          <p:nvPr/>
        </p:nvSpPr>
        <p:spPr bwMode="auto">
          <a:xfrm>
            <a:off x="4510950" y="5249583"/>
            <a:ext cx="1332942" cy="11694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20" tIns="149136" rIns="186420" bIns="149136" numCol="1" spcCol="0" rtlCol="0" fromWordArt="0" anchor="t" anchorCtr="0" forceAA="0" compatLnSpc="1">
            <a:prstTxWarp prst="textNoShape">
              <a:avLst/>
            </a:prstTxWarp>
            <a:noAutofit/>
          </a:bodyPr>
          <a:lstStyle/>
          <a:p>
            <a:pPr algn="r" defTabSz="950469" fontAlgn="base">
              <a:lnSpc>
                <a:spcPct val="90000"/>
              </a:lnSpc>
              <a:spcBef>
                <a:spcPts val="408"/>
              </a:spcBef>
              <a:spcAft>
                <a:spcPct val="0"/>
              </a:spcAft>
              <a:defRPr/>
            </a:pPr>
            <a:r>
              <a:rPr lang="en-US" sz="1224" kern="0">
                <a:gradFill>
                  <a:gsLst>
                    <a:gs pos="9735">
                      <a:srgbClr val="1A1A1A"/>
                    </a:gs>
                    <a:gs pos="41204">
                      <a:srgbClr val="1A1A1A"/>
                    </a:gs>
                  </a:gsLst>
                  <a:lin ang="5400000" scaled="1"/>
                </a:gradFill>
                <a:latin typeface="Segoe UI"/>
              </a:rPr>
              <a:t>Azure Monitor</a:t>
            </a:r>
          </a:p>
          <a:p>
            <a:pPr algn="r" defTabSz="950469" fontAlgn="base">
              <a:lnSpc>
                <a:spcPct val="90000"/>
              </a:lnSpc>
              <a:spcBef>
                <a:spcPts val="408"/>
              </a:spcBef>
              <a:spcAft>
                <a:spcPct val="0"/>
              </a:spcAft>
              <a:defRPr/>
            </a:pPr>
            <a:r>
              <a:rPr lang="en-US" sz="1224" kern="0">
                <a:gradFill>
                  <a:gsLst>
                    <a:gs pos="9735">
                      <a:srgbClr val="1A1A1A"/>
                    </a:gs>
                    <a:gs pos="41204">
                      <a:srgbClr val="1A1A1A"/>
                    </a:gs>
                  </a:gsLst>
                  <a:lin ang="5400000" scaled="1"/>
                </a:gradFill>
                <a:latin typeface="Segoe UI"/>
              </a:rPr>
              <a:t>Azure Policy</a:t>
            </a:r>
          </a:p>
          <a:p>
            <a:pPr algn="r" defTabSz="950469" fontAlgn="base">
              <a:lnSpc>
                <a:spcPct val="90000"/>
              </a:lnSpc>
              <a:spcBef>
                <a:spcPts val="408"/>
              </a:spcBef>
              <a:spcAft>
                <a:spcPct val="0"/>
              </a:spcAft>
              <a:defRPr/>
            </a:pPr>
            <a:r>
              <a:rPr lang="en-US" sz="1224" kern="0">
                <a:gradFill>
                  <a:gsLst>
                    <a:gs pos="9735">
                      <a:srgbClr val="1A1A1A"/>
                    </a:gs>
                    <a:gs pos="41204">
                      <a:srgbClr val="1A1A1A"/>
                    </a:gs>
                  </a:gsLst>
                  <a:lin ang="5400000" scaled="1"/>
                </a:gradFill>
                <a:latin typeface="Segoe UI"/>
              </a:rPr>
              <a:t>Azure Automation</a:t>
            </a:r>
          </a:p>
          <a:p>
            <a:pPr algn="r" defTabSz="950469" fontAlgn="base">
              <a:lnSpc>
                <a:spcPct val="90000"/>
              </a:lnSpc>
              <a:spcBef>
                <a:spcPts val="408"/>
              </a:spcBef>
              <a:spcAft>
                <a:spcPct val="0"/>
              </a:spcAft>
              <a:defRPr/>
            </a:pPr>
            <a:r>
              <a:rPr lang="en-US" sz="1224" kern="0">
                <a:gradFill>
                  <a:gsLst>
                    <a:gs pos="9735">
                      <a:srgbClr val="1A1A1A"/>
                    </a:gs>
                    <a:gs pos="41204">
                      <a:srgbClr val="1A1A1A"/>
                    </a:gs>
                  </a:gsLst>
                  <a:lin ang="5400000" scaled="1"/>
                </a:gradFill>
                <a:latin typeface="Segoe UI"/>
              </a:rPr>
              <a:t>Azure Security Center</a:t>
            </a:r>
          </a:p>
        </p:txBody>
      </p:sp>
      <p:grpSp>
        <p:nvGrpSpPr>
          <p:cNvPr id="2" name="Group 1">
            <a:extLst>
              <a:ext uri="{FF2B5EF4-FFF2-40B4-BE49-F238E27FC236}">
                <a16:creationId xmlns:a16="http://schemas.microsoft.com/office/drawing/2014/main" id="{452D45D7-DF81-4767-9100-07C0EF15D418}"/>
              </a:ext>
            </a:extLst>
          </p:cNvPr>
          <p:cNvGrpSpPr/>
          <p:nvPr/>
        </p:nvGrpSpPr>
        <p:grpSpPr>
          <a:xfrm>
            <a:off x="9534897" y="4734502"/>
            <a:ext cx="969598" cy="969598"/>
            <a:chOff x="9232487" y="4471318"/>
            <a:chExt cx="950673" cy="950673"/>
          </a:xfrm>
        </p:grpSpPr>
        <p:sp>
          <p:nvSpPr>
            <p:cNvPr id="87" name="Oval 86">
              <a:extLst>
                <a:ext uri="{FF2B5EF4-FFF2-40B4-BE49-F238E27FC236}">
                  <a16:creationId xmlns:a16="http://schemas.microsoft.com/office/drawing/2014/main" id="{A69B76B5-CD5D-42FF-B48D-710EED2A26C6}"/>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20" tIns="149136" rIns="186420" bIns="149136" numCol="1" spcCol="0" rtlCol="0" fromWordArt="0" anchor="t" anchorCtr="0" forceAA="0" compatLnSpc="1">
              <a:prstTxWarp prst="textNoShape">
                <a:avLst/>
              </a:prstTxWarp>
              <a:noAutofit/>
            </a:bodyPr>
            <a:lstStyle/>
            <a:p>
              <a:pPr defTabSz="950469" fontAlgn="base">
                <a:spcBef>
                  <a:spcPct val="0"/>
                </a:spcBef>
                <a:spcAft>
                  <a:spcPct val="0"/>
                </a:spcAft>
                <a:defRPr/>
              </a:pPr>
              <a:endParaRPr lang="en-US" sz="1799" err="1">
                <a:gradFill>
                  <a:gsLst>
                    <a:gs pos="0">
                      <a:srgbClr val="FFFFFF"/>
                    </a:gs>
                    <a:gs pos="100000">
                      <a:srgbClr val="FFFFFF"/>
                    </a:gs>
                  </a:gsLst>
                  <a:lin ang="5400000" scaled="0"/>
                </a:gradFill>
                <a:latin typeface="Segoe UI"/>
                <a:cs typeface="Segoe UI" pitchFamily="34" charset="0"/>
              </a:endParaRPr>
            </a:p>
          </p:txBody>
        </p:sp>
        <p:sp>
          <p:nvSpPr>
            <p:cNvPr id="82" name="rocket">
              <a:extLst>
                <a:ext uri="{FF2B5EF4-FFF2-40B4-BE49-F238E27FC236}">
                  <a16:creationId xmlns:a16="http://schemas.microsoft.com/office/drawing/2014/main" id="{6C1436AD-3579-4B1D-99D1-002FBAC8059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53" tIns="45678" rIns="91353" bIns="45678" numCol="1" anchor="t" anchorCtr="0" compatLnSpc="1">
              <a:prstTxWarp prst="textNoShape">
                <a:avLst/>
              </a:prstTxWarp>
            </a:bodyPr>
            <a:lstStyle/>
            <a:p>
              <a:pPr defTabSz="931824">
                <a:defRPr/>
              </a:pPr>
              <a:endParaRPr lang="en-US" sz="1632">
                <a:gradFill>
                  <a:gsLst>
                    <a:gs pos="0">
                      <a:srgbClr val="505050"/>
                    </a:gs>
                    <a:gs pos="100000">
                      <a:srgbClr val="505050"/>
                    </a:gs>
                  </a:gsLst>
                </a:gradFill>
                <a:latin typeface="Segoe UI Semilight"/>
              </a:endParaRPr>
            </a:p>
          </p:txBody>
        </p:sp>
      </p:grpSp>
      <p:sp>
        <p:nvSpPr>
          <p:cNvPr id="40" name="Title 2">
            <a:extLst>
              <a:ext uri="{FF2B5EF4-FFF2-40B4-BE49-F238E27FC236}">
                <a16:creationId xmlns:a16="http://schemas.microsoft.com/office/drawing/2014/main" id="{EAC338B5-1655-42FB-A957-3FD466C6DB38}"/>
              </a:ext>
            </a:extLst>
          </p:cNvPr>
          <p:cNvSpPr txBox="1">
            <a:spLocks/>
          </p:cNvSpPr>
          <p:nvPr/>
        </p:nvSpPr>
        <p:spPr>
          <a:xfrm>
            <a:off x="597356" y="2088075"/>
            <a:ext cx="5044163" cy="1107996"/>
          </a:xfrm>
          <a:prstGeom prst="rect">
            <a:avLst/>
          </a:prstGeom>
        </p:spPr>
        <p:txBody>
          <a:bodyPr vert="horz" wrap="square" lIns="0" tIns="0" rIns="0" bIns="0" rtlCol="0" anchor="b">
            <a:spAutoFit/>
          </a:bodyPr>
          <a:lstStyle>
            <a:lvl1pPr algn="l" defTabSz="932462" rtl="0" eaLnBrk="1" latinLnBrk="0" hangingPunct="1">
              <a:lnSpc>
                <a:spcPct val="100000"/>
              </a:lnSpc>
              <a:spcBef>
                <a:spcPct val="0"/>
              </a:spcBef>
              <a:buNone/>
              <a:defRPr lang="en-US" sz="3599" b="1" kern="1200" cap="none" spc="-49" baseline="0">
                <a:ln w="3175">
                  <a:noFill/>
                </a:ln>
                <a:gradFill>
                  <a:gsLst>
                    <a:gs pos="1250">
                      <a:schemeClr val="tx1"/>
                    </a:gs>
                    <a:gs pos="100000">
                      <a:schemeClr val="tx1"/>
                    </a:gs>
                  </a:gsLst>
                  <a:lin ang="5400000" scaled="0"/>
                </a:gradFill>
                <a:effectLst/>
                <a:latin typeface="+mj-lt"/>
                <a:ea typeface="+mn-ea"/>
                <a:cs typeface="Segoe UI Semilight" panose="020B0402040204020203" pitchFamily="34" charset="0"/>
              </a:defRPr>
            </a:lvl1pPr>
          </a:lstStyle>
          <a:p>
            <a:pPr defTabSz="932282">
              <a:defRPr/>
            </a:pPr>
            <a:r>
              <a:rPr lang="en-US" sz="3600">
                <a:gradFill>
                  <a:gsLst>
                    <a:gs pos="1250">
                      <a:srgbClr val="000000"/>
                    </a:gs>
                    <a:gs pos="100000">
                      <a:srgbClr val="000000"/>
                    </a:gs>
                  </a:gsLst>
                  <a:lin ang="5400000" scaled="0"/>
                </a:gradFill>
                <a:latin typeface="Segoe UI Semibold"/>
              </a:rPr>
              <a:t>Innovate at scale.</a:t>
            </a:r>
          </a:p>
          <a:p>
            <a:pPr defTabSz="932282">
              <a:defRPr/>
            </a:pPr>
            <a:r>
              <a:rPr lang="en-US" sz="3600">
                <a:gradFill>
                  <a:gsLst>
                    <a:gs pos="1250">
                      <a:srgbClr val="000000"/>
                    </a:gs>
                    <a:gs pos="100000">
                      <a:srgbClr val="000000"/>
                    </a:gs>
                  </a:gsLst>
                  <a:lin ang="5400000" scaled="0"/>
                </a:gradFill>
                <a:latin typeface="Segoe UI Semibold"/>
              </a:rPr>
              <a:t>Deliver with confidence.</a:t>
            </a:r>
          </a:p>
        </p:txBody>
      </p:sp>
      <p:pic>
        <p:nvPicPr>
          <p:cNvPr id="3" name="Picture 2">
            <a:extLst>
              <a:ext uri="{FF2B5EF4-FFF2-40B4-BE49-F238E27FC236}">
                <a16:creationId xmlns:a16="http://schemas.microsoft.com/office/drawing/2014/main" id="{58CC9EF1-57E1-4859-B586-147EDA9C83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25413" y="3200369"/>
            <a:ext cx="3517388" cy="1857892"/>
          </a:xfrm>
          <a:prstGeom prst="rect">
            <a:avLst/>
          </a:prstGeom>
        </p:spPr>
      </p:pic>
    </p:spTree>
    <p:extLst>
      <p:ext uri="{BB962C8B-B14F-4D97-AF65-F5344CB8AC3E}">
        <p14:creationId xmlns:p14="http://schemas.microsoft.com/office/powerpoint/2010/main" val="416853270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49">
            <a:extLst>
              <a:ext uri="{FF2B5EF4-FFF2-40B4-BE49-F238E27FC236}">
                <a16:creationId xmlns:a16="http://schemas.microsoft.com/office/drawing/2014/main" id="{843A5F86-25A9-463A-9ED2-B90BBE4895B6}"/>
              </a:ext>
            </a:extLst>
          </p:cNvPr>
          <p:cNvSpPr/>
          <p:nvPr/>
        </p:nvSpPr>
        <p:spPr bwMode="auto">
          <a:xfrm>
            <a:off x="782175" y="1255956"/>
            <a:ext cx="4767283" cy="4767283"/>
          </a:xfrm>
          <a:prstGeom prst="ellipse">
            <a:avLst/>
          </a:prstGeom>
          <a:solidFill>
            <a:srgbClr val="208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20" tIns="149136" rIns="186420" bIns="149136" numCol="1" spcCol="0" rtlCol="0" fromWordArt="0" anchor="t" anchorCtr="0" forceAA="0" compatLnSpc="1">
            <a:prstTxWarp prst="textNoShape">
              <a:avLst/>
            </a:prstTxWarp>
            <a:noAutofit/>
          </a:bodyPr>
          <a:lstStyle/>
          <a:p>
            <a:pPr defTabSz="950469" fontAlgn="base">
              <a:spcBef>
                <a:spcPct val="0"/>
              </a:spcBef>
              <a:spcAft>
                <a:spcPct val="0"/>
              </a:spcAft>
              <a:defRPr/>
            </a:pPr>
            <a:endParaRPr lang="en-US" sz="1799" err="1">
              <a:solidFill>
                <a:srgbClr val="1F2D39"/>
              </a:solidFill>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BDA38E83-A375-44B9-8A08-83275E5F3564}"/>
              </a:ext>
            </a:extLst>
          </p:cNvPr>
          <p:cNvSpPr/>
          <p:nvPr/>
        </p:nvSpPr>
        <p:spPr bwMode="auto">
          <a:xfrm>
            <a:off x="1068601" y="1542382"/>
            <a:ext cx="4194432" cy="4194432"/>
          </a:xfrm>
          <a:prstGeom prst="ellipse">
            <a:avLst/>
          </a:prstGeom>
          <a:noFill/>
          <a:ln w="19050" cap="flat">
            <a:solidFill>
              <a:schemeClr val="bg1"/>
            </a:solidFill>
            <a:prstDash val="dash"/>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6420" tIns="149136" rIns="186420" bIns="149136" numCol="1" spcCol="0" rtlCol="0" fromWordArt="0" anchor="t" anchorCtr="0" forceAA="0" compatLnSpc="1">
            <a:prstTxWarp prst="textNoShape">
              <a:avLst/>
            </a:prstTxWarp>
            <a:noAutofit/>
          </a:bodyPr>
          <a:lstStyle/>
          <a:p>
            <a:pPr defTabSz="950469" fontAlgn="base">
              <a:spcBef>
                <a:spcPct val="0"/>
              </a:spcBef>
              <a:spcAft>
                <a:spcPct val="0"/>
              </a:spcAft>
              <a:defRPr/>
            </a:pPr>
            <a:endParaRPr lang="en-US" sz="1799" err="1">
              <a:solidFill>
                <a:srgbClr val="1F2D39"/>
              </a:solidFill>
              <a:latin typeface="Segoe UI"/>
              <a:cs typeface="Segoe UI" pitchFamily="34" charset="0"/>
            </a:endParaRPr>
          </a:p>
        </p:txBody>
      </p:sp>
      <p:grpSp>
        <p:nvGrpSpPr>
          <p:cNvPr id="52" name="Group 51">
            <a:extLst>
              <a:ext uri="{FF2B5EF4-FFF2-40B4-BE49-F238E27FC236}">
                <a16:creationId xmlns:a16="http://schemas.microsoft.com/office/drawing/2014/main" id="{CBE0A8AF-4F88-4B94-9DE0-316A26AC60B7}"/>
              </a:ext>
            </a:extLst>
          </p:cNvPr>
          <p:cNvGrpSpPr/>
          <p:nvPr/>
        </p:nvGrpSpPr>
        <p:grpSpPr>
          <a:xfrm rot="13765054">
            <a:off x="4805918" y="2367919"/>
            <a:ext cx="225749" cy="189093"/>
            <a:chOff x="5899816" y="2353437"/>
            <a:chExt cx="250241" cy="209609"/>
          </a:xfrm>
          <a:solidFill>
            <a:srgbClr val="2089D9"/>
          </a:solidFill>
        </p:grpSpPr>
        <p:sp>
          <p:nvSpPr>
            <p:cNvPr id="53" name="Rectangle 52">
              <a:extLst>
                <a:ext uri="{FF2B5EF4-FFF2-40B4-BE49-F238E27FC236}">
                  <a16:creationId xmlns:a16="http://schemas.microsoft.com/office/drawing/2014/main" id="{E6BF2B56-08C6-48F6-86DB-58E6F7D89E60}"/>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20" tIns="149136" rIns="186420" bIns="149136" numCol="1" spcCol="0" rtlCol="0" fromWordArt="0" anchor="t" anchorCtr="0" forceAA="0" compatLnSpc="1">
              <a:prstTxWarp prst="textNoShape">
                <a:avLst/>
              </a:prstTxWarp>
              <a:noAutofit/>
            </a:bodyPr>
            <a:lstStyle/>
            <a:p>
              <a:pPr defTabSz="950469" fontAlgn="base">
                <a:spcBef>
                  <a:spcPct val="0"/>
                </a:spcBef>
                <a:spcAft>
                  <a:spcPct val="0"/>
                </a:spcAft>
                <a:defRPr/>
              </a:pPr>
              <a:endParaRPr lang="en-US" sz="1799" err="1">
                <a:solidFill>
                  <a:srgbClr val="1F2D39"/>
                </a:solidFill>
                <a:latin typeface="Segoe UI"/>
                <a:ea typeface="Segoe UI" pitchFamily="34" charset="0"/>
                <a:cs typeface="Segoe UI" pitchFamily="34" charset="0"/>
              </a:endParaRPr>
            </a:p>
          </p:txBody>
        </p:sp>
        <p:sp>
          <p:nvSpPr>
            <p:cNvPr id="54" name="Rectangle 13">
              <a:extLst>
                <a:ext uri="{FF2B5EF4-FFF2-40B4-BE49-F238E27FC236}">
                  <a16:creationId xmlns:a16="http://schemas.microsoft.com/office/drawing/2014/main" id="{BCB87BEE-759D-445A-B33E-6BA002402DEF}"/>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20" tIns="149136" rIns="186420" bIns="149136" numCol="1" spcCol="0" rtlCol="0" fromWordArt="0" anchor="t" anchorCtr="0" forceAA="0" compatLnSpc="1">
              <a:prstTxWarp prst="textNoShape">
                <a:avLst/>
              </a:prstTxWarp>
              <a:noAutofit/>
            </a:bodyPr>
            <a:lstStyle/>
            <a:p>
              <a:pPr defTabSz="950469" fontAlgn="base">
                <a:spcBef>
                  <a:spcPct val="0"/>
                </a:spcBef>
                <a:spcAft>
                  <a:spcPct val="0"/>
                </a:spcAft>
                <a:defRPr/>
              </a:pPr>
              <a:endParaRPr lang="en-US" sz="1799" err="1">
                <a:solidFill>
                  <a:srgbClr val="1F2D39"/>
                </a:solidFill>
                <a:latin typeface="Segoe UI"/>
                <a:ea typeface="Segoe UI" pitchFamily="34" charset="0"/>
                <a:cs typeface="Segoe UI" pitchFamily="34" charset="0"/>
              </a:endParaRPr>
            </a:p>
          </p:txBody>
        </p:sp>
      </p:grpSp>
      <p:grpSp>
        <p:nvGrpSpPr>
          <p:cNvPr id="55" name="Group 54">
            <a:extLst>
              <a:ext uri="{FF2B5EF4-FFF2-40B4-BE49-F238E27FC236}">
                <a16:creationId xmlns:a16="http://schemas.microsoft.com/office/drawing/2014/main" id="{9DB71715-0650-4060-BF47-1ECFAC399576}"/>
              </a:ext>
            </a:extLst>
          </p:cNvPr>
          <p:cNvGrpSpPr/>
          <p:nvPr/>
        </p:nvGrpSpPr>
        <p:grpSpPr>
          <a:xfrm rot="7370490">
            <a:off x="1301939" y="2388709"/>
            <a:ext cx="225749" cy="189093"/>
            <a:chOff x="5899816" y="2353437"/>
            <a:chExt cx="250241" cy="209609"/>
          </a:xfrm>
          <a:solidFill>
            <a:srgbClr val="2089D9"/>
          </a:solidFill>
        </p:grpSpPr>
        <p:sp>
          <p:nvSpPr>
            <p:cNvPr id="56" name="Rectangle 55">
              <a:extLst>
                <a:ext uri="{FF2B5EF4-FFF2-40B4-BE49-F238E27FC236}">
                  <a16:creationId xmlns:a16="http://schemas.microsoft.com/office/drawing/2014/main" id="{93B04B70-48D3-41C2-A0E0-292E763270F8}"/>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20" tIns="149136" rIns="186420" bIns="149136" numCol="1" spcCol="0" rtlCol="0" fromWordArt="0" anchor="t" anchorCtr="0" forceAA="0" compatLnSpc="1">
              <a:prstTxWarp prst="textNoShape">
                <a:avLst/>
              </a:prstTxWarp>
              <a:noAutofit/>
            </a:bodyPr>
            <a:lstStyle/>
            <a:p>
              <a:pPr defTabSz="950469" fontAlgn="base">
                <a:spcBef>
                  <a:spcPct val="0"/>
                </a:spcBef>
                <a:spcAft>
                  <a:spcPct val="0"/>
                </a:spcAft>
                <a:defRPr/>
              </a:pPr>
              <a:endParaRPr lang="en-US" sz="1799" err="1">
                <a:solidFill>
                  <a:srgbClr val="1F2D39"/>
                </a:solidFill>
                <a:latin typeface="Segoe UI"/>
                <a:ea typeface="Segoe UI" pitchFamily="34" charset="0"/>
                <a:cs typeface="Segoe UI" pitchFamily="34" charset="0"/>
              </a:endParaRPr>
            </a:p>
          </p:txBody>
        </p:sp>
        <p:sp>
          <p:nvSpPr>
            <p:cNvPr id="57" name="Rectangle 13">
              <a:extLst>
                <a:ext uri="{FF2B5EF4-FFF2-40B4-BE49-F238E27FC236}">
                  <a16:creationId xmlns:a16="http://schemas.microsoft.com/office/drawing/2014/main" id="{3A9C2DD5-5600-4C21-A07B-303F43F5C27E}"/>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20" tIns="149136" rIns="186420" bIns="149136" numCol="1" spcCol="0" rtlCol="0" fromWordArt="0" anchor="t" anchorCtr="0" forceAA="0" compatLnSpc="1">
              <a:prstTxWarp prst="textNoShape">
                <a:avLst/>
              </a:prstTxWarp>
              <a:noAutofit/>
            </a:bodyPr>
            <a:lstStyle/>
            <a:p>
              <a:pPr defTabSz="950469" fontAlgn="base">
                <a:spcBef>
                  <a:spcPct val="0"/>
                </a:spcBef>
                <a:spcAft>
                  <a:spcPct val="0"/>
                </a:spcAft>
                <a:defRPr/>
              </a:pPr>
              <a:endParaRPr lang="en-US" sz="1799" err="1">
                <a:solidFill>
                  <a:srgbClr val="1F2D39"/>
                </a:solidFill>
                <a:latin typeface="Segoe UI"/>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038F16BF-7C43-4B3C-933D-31D05D12203B}"/>
              </a:ext>
            </a:extLst>
          </p:cNvPr>
          <p:cNvGrpSpPr/>
          <p:nvPr/>
        </p:nvGrpSpPr>
        <p:grpSpPr>
          <a:xfrm>
            <a:off x="3088729" y="5652823"/>
            <a:ext cx="225749" cy="189093"/>
            <a:chOff x="5899816" y="2353437"/>
            <a:chExt cx="250241" cy="209609"/>
          </a:xfrm>
          <a:solidFill>
            <a:srgbClr val="2089D9"/>
          </a:solidFill>
        </p:grpSpPr>
        <p:sp>
          <p:nvSpPr>
            <p:cNvPr id="60" name="Rectangle 59">
              <a:extLst>
                <a:ext uri="{FF2B5EF4-FFF2-40B4-BE49-F238E27FC236}">
                  <a16:creationId xmlns:a16="http://schemas.microsoft.com/office/drawing/2014/main" id="{42F59255-AF26-457B-BB46-C344E110142F}"/>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20" tIns="149136" rIns="186420" bIns="149136" numCol="1" spcCol="0" rtlCol="0" fromWordArt="0" anchor="t" anchorCtr="0" forceAA="0" compatLnSpc="1">
              <a:prstTxWarp prst="textNoShape">
                <a:avLst/>
              </a:prstTxWarp>
              <a:noAutofit/>
            </a:bodyPr>
            <a:lstStyle/>
            <a:p>
              <a:pPr defTabSz="950469" fontAlgn="base">
                <a:spcBef>
                  <a:spcPct val="0"/>
                </a:spcBef>
                <a:spcAft>
                  <a:spcPct val="0"/>
                </a:spcAft>
                <a:defRPr/>
              </a:pPr>
              <a:endParaRPr lang="en-US" sz="1799" err="1">
                <a:solidFill>
                  <a:srgbClr val="1F2D39"/>
                </a:solidFill>
                <a:latin typeface="Segoe UI"/>
                <a:ea typeface="Segoe UI" pitchFamily="34" charset="0"/>
                <a:cs typeface="Segoe UI" pitchFamily="34" charset="0"/>
              </a:endParaRPr>
            </a:p>
          </p:txBody>
        </p:sp>
        <p:sp>
          <p:nvSpPr>
            <p:cNvPr id="61" name="Rectangle 13">
              <a:extLst>
                <a:ext uri="{FF2B5EF4-FFF2-40B4-BE49-F238E27FC236}">
                  <a16:creationId xmlns:a16="http://schemas.microsoft.com/office/drawing/2014/main" id="{C81EC582-A9D8-4DBB-8FE0-C99FA02D43D7}"/>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20" tIns="149136" rIns="186420" bIns="149136" numCol="1" spcCol="0" rtlCol="0" fromWordArt="0" anchor="t" anchorCtr="0" forceAA="0" compatLnSpc="1">
              <a:prstTxWarp prst="textNoShape">
                <a:avLst/>
              </a:prstTxWarp>
              <a:noAutofit/>
            </a:bodyPr>
            <a:lstStyle/>
            <a:p>
              <a:pPr defTabSz="950469" fontAlgn="base">
                <a:spcBef>
                  <a:spcPct val="0"/>
                </a:spcBef>
                <a:spcAft>
                  <a:spcPct val="0"/>
                </a:spcAft>
                <a:defRPr/>
              </a:pPr>
              <a:endParaRPr lang="en-US" sz="1799" err="1">
                <a:solidFill>
                  <a:srgbClr val="1F2D39"/>
                </a:solidFill>
                <a:latin typeface="Segoe UI"/>
                <a:ea typeface="Segoe UI" pitchFamily="34" charset="0"/>
                <a:cs typeface="Segoe UI" pitchFamily="34" charset="0"/>
              </a:endParaRPr>
            </a:p>
          </p:txBody>
        </p:sp>
      </p:grpSp>
      <p:sp>
        <p:nvSpPr>
          <p:cNvPr id="63" name="Oval 62">
            <a:extLst>
              <a:ext uri="{FF2B5EF4-FFF2-40B4-BE49-F238E27FC236}">
                <a16:creationId xmlns:a16="http://schemas.microsoft.com/office/drawing/2014/main" id="{6E1A6BFC-1482-4B00-B05C-FC38F5559BA9}"/>
              </a:ext>
            </a:extLst>
          </p:cNvPr>
          <p:cNvSpPr/>
          <p:nvPr/>
        </p:nvSpPr>
        <p:spPr bwMode="auto">
          <a:xfrm>
            <a:off x="1307951" y="1781732"/>
            <a:ext cx="3715733" cy="3715733"/>
          </a:xfrm>
          <a:prstGeom prst="ellipse">
            <a:avLst/>
          </a:prstGeom>
          <a:solidFill>
            <a:srgbClr val="FFFFFF"/>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20" tIns="149136" rIns="186420" bIns="149136" numCol="1" spcCol="0" rtlCol="0" fromWordArt="0" anchor="ctr" anchorCtr="0" forceAA="0" compatLnSpc="1">
            <a:prstTxWarp prst="textNoShape">
              <a:avLst/>
            </a:prstTxWarp>
            <a:noAutofit/>
          </a:bodyPr>
          <a:lstStyle/>
          <a:p>
            <a:pPr algn="ctr" defTabSz="950469" fontAlgn="base">
              <a:spcBef>
                <a:spcPct val="0"/>
              </a:spcBef>
              <a:spcAft>
                <a:spcPct val="0"/>
              </a:spcAft>
              <a:defRPr/>
            </a:pPr>
            <a:endParaRPr lang="en-US" sz="4488">
              <a:solidFill>
                <a:srgbClr val="1F2D39"/>
              </a:solidFill>
              <a:latin typeface="Segoe UI"/>
              <a:cs typeface="Segoe UI" pitchFamily="34" charset="0"/>
            </a:endParaRPr>
          </a:p>
        </p:txBody>
      </p:sp>
      <p:grpSp>
        <p:nvGrpSpPr>
          <p:cNvPr id="66" name="Group 65">
            <a:extLst>
              <a:ext uri="{FF2B5EF4-FFF2-40B4-BE49-F238E27FC236}">
                <a16:creationId xmlns:a16="http://schemas.microsoft.com/office/drawing/2014/main" id="{D65EAC4A-4B1A-4125-9692-25F8B7283AF4}"/>
              </a:ext>
            </a:extLst>
          </p:cNvPr>
          <p:cNvGrpSpPr/>
          <p:nvPr/>
        </p:nvGrpSpPr>
        <p:grpSpPr>
          <a:xfrm>
            <a:off x="2681019" y="965344"/>
            <a:ext cx="969598" cy="969598"/>
            <a:chOff x="7709560" y="946149"/>
            <a:chExt cx="950808" cy="950808"/>
          </a:xfrm>
        </p:grpSpPr>
        <p:sp>
          <p:nvSpPr>
            <p:cNvPr id="69" name="Oval 68">
              <a:extLst>
                <a:ext uri="{FF2B5EF4-FFF2-40B4-BE49-F238E27FC236}">
                  <a16:creationId xmlns:a16="http://schemas.microsoft.com/office/drawing/2014/main" id="{339E684A-9548-454B-9D37-0B7B62B7BE33}"/>
                </a:ext>
              </a:extLst>
            </p:cNvPr>
            <p:cNvSpPr/>
            <p:nvPr/>
          </p:nvSpPr>
          <p:spPr bwMode="auto">
            <a:xfrm>
              <a:off x="7709560" y="946149"/>
              <a:ext cx="950808" cy="950808"/>
            </a:xfrm>
            <a:prstGeom prst="ellipse">
              <a:avLst/>
            </a:prstGeom>
            <a:solidFill>
              <a:schemeClr val="bg1"/>
            </a:solidFill>
            <a:ln w="10795" cap="flat" cmpd="sng" algn="ctr">
              <a:solidFill>
                <a:srgbClr val="0878D4"/>
              </a:solid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20" tIns="149136" rIns="186420" bIns="149136" numCol="1" spcCol="0" rtlCol="0" fromWordArt="0" anchor="t" anchorCtr="0" forceAA="0" compatLnSpc="1">
              <a:prstTxWarp prst="textNoShape">
                <a:avLst/>
              </a:prstTxWarp>
              <a:noAutofit/>
            </a:bodyPr>
            <a:lstStyle/>
            <a:p>
              <a:pPr defTabSz="950469" fontAlgn="base">
                <a:spcBef>
                  <a:spcPct val="0"/>
                </a:spcBef>
                <a:spcAft>
                  <a:spcPct val="0"/>
                </a:spcAft>
                <a:defRPr/>
              </a:pPr>
              <a:endParaRPr lang="en-US" sz="1799" err="1">
                <a:solidFill>
                  <a:srgbClr val="1F2D39"/>
                </a:solidFill>
                <a:latin typeface="Segoe UI"/>
                <a:cs typeface="Segoe UI" pitchFamily="34" charset="0"/>
              </a:endParaRPr>
            </a:p>
          </p:txBody>
        </p:sp>
        <p:sp>
          <p:nvSpPr>
            <p:cNvPr id="70" name="tool">
              <a:extLst>
                <a:ext uri="{FF2B5EF4-FFF2-40B4-BE49-F238E27FC236}">
                  <a16:creationId xmlns:a16="http://schemas.microsoft.com/office/drawing/2014/main" id="{EE6E7873-CF2A-4D8C-AC14-09C2AFCC4591}"/>
                </a:ext>
              </a:extLst>
            </p:cNvPr>
            <p:cNvSpPr>
              <a:spLocks noChangeAspect="1" noEditPoints="1"/>
            </p:cNvSpPr>
            <p:nvPr/>
          </p:nvSpPr>
          <p:spPr bwMode="auto">
            <a:xfrm>
              <a:off x="8041158" y="1218988"/>
              <a:ext cx="287612" cy="405131"/>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53" tIns="45678" rIns="91353" bIns="45678" numCol="1" anchor="t" anchorCtr="0" compatLnSpc="1">
              <a:prstTxWarp prst="textNoShape">
                <a:avLst/>
              </a:prstTxWarp>
            </a:bodyPr>
            <a:lstStyle/>
            <a:p>
              <a:pPr defTabSz="931824">
                <a:defRPr/>
              </a:pPr>
              <a:endParaRPr lang="en-US" sz="1632">
                <a:solidFill>
                  <a:srgbClr val="1F2D39"/>
                </a:solidFill>
                <a:latin typeface="Segoe UI Semilight"/>
              </a:endParaRPr>
            </a:p>
          </p:txBody>
        </p:sp>
      </p:grpSp>
      <p:grpSp>
        <p:nvGrpSpPr>
          <p:cNvPr id="7" name="Group 6">
            <a:extLst>
              <a:ext uri="{FF2B5EF4-FFF2-40B4-BE49-F238E27FC236}">
                <a16:creationId xmlns:a16="http://schemas.microsoft.com/office/drawing/2014/main" id="{DBCCB266-FCA0-4636-8307-68FCD4AB5D43}"/>
              </a:ext>
            </a:extLst>
          </p:cNvPr>
          <p:cNvGrpSpPr/>
          <p:nvPr/>
        </p:nvGrpSpPr>
        <p:grpSpPr>
          <a:xfrm>
            <a:off x="829105" y="4293876"/>
            <a:ext cx="969598" cy="969598"/>
            <a:chOff x="811307" y="4210175"/>
            <a:chExt cx="950808" cy="950808"/>
          </a:xfrm>
        </p:grpSpPr>
        <p:sp>
          <p:nvSpPr>
            <p:cNvPr id="64" name="Oval 63">
              <a:extLst>
                <a:ext uri="{FF2B5EF4-FFF2-40B4-BE49-F238E27FC236}">
                  <a16:creationId xmlns:a16="http://schemas.microsoft.com/office/drawing/2014/main" id="{E1644D35-BC5D-4ADC-B239-312ED31AA2EA}"/>
                </a:ext>
              </a:extLst>
            </p:cNvPr>
            <p:cNvSpPr/>
            <p:nvPr/>
          </p:nvSpPr>
          <p:spPr bwMode="auto">
            <a:xfrm>
              <a:off x="811307" y="4210175"/>
              <a:ext cx="950808" cy="950808"/>
            </a:xfrm>
            <a:prstGeom prst="ellipse">
              <a:avLst/>
            </a:prstGeom>
            <a:solidFill>
              <a:schemeClr val="bg1"/>
            </a:solidFill>
            <a:ln w="10795" cap="flat" cmpd="sng" algn="ctr">
              <a:solidFill>
                <a:srgbClr val="0878D4"/>
              </a:solid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20" tIns="149136" rIns="186420" bIns="149136" numCol="1" spcCol="0" rtlCol="0" fromWordArt="0" anchor="t" anchorCtr="0" forceAA="0" compatLnSpc="1">
              <a:prstTxWarp prst="textNoShape">
                <a:avLst/>
              </a:prstTxWarp>
              <a:noAutofit/>
            </a:bodyPr>
            <a:lstStyle/>
            <a:p>
              <a:pPr defTabSz="950469" fontAlgn="base">
                <a:spcBef>
                  <a:spcPct val="0"/>
                </a:spcBef>
                <a:spcAft>
                  <a:spcPct val="0"/>
                </a:spcAft>
                <a:defRPr/>
              </a:pPr>
              <a:endParaRPr lang="en-US" sz="1799" err="1">
                <a:solidFill>
                  <a:srgbClr val="1F2D39"/>
                </a:solidFill>
                <a:latin typeface="Segoe UI"/>
                <a:cs typeface="Segoe UI" pitchFamily="34" charset="0"/>
              </a:endParaRPr>
            </a:p>
          </p:txBody>
        </p:sp>
        <p:sp>
          <p:nvSpPr>
            <p:cNvPr id="91" name="algorithm">
              <a:extLst>
                <a:ext uri="{FF2B5EF4-FFF2-40B4-BE49-F238E27FC236}">
                  <a16:creationId xmlns:a16="http://schemas.microsoft.com/office/drawing/2014/main" id="{1E1E09EF-A247-4778-B731-2DA064B25DD6}"/>
                </a:ext>
              </a:extLst>
            </p:cNvPr>
            <p:cNvSpPr>
              <a:spLocks noChangeAspect="1" noEditPoints="1"/>
            </p:cNvSpPr>
            <p:nvPr/>
          </p:nvSpPr>
          <p:spPr bwMode="auto">
            <a:xfrm>
              <a:off x="1077675" y="4504747"/>
              <a:ext cx="418072" cy="361664"/>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0" tIns="44785" rIns="89570" bIns="44785" numCol="1" anchor="t" anchorCtr="0" compatLnSpc="1">
              <a:prstTxWarp prst="textNoShape">
                <a:avLst/>
              </a:prstTxWarp>
            </a:bodyPr>
            <a:lstStyle/>
            <a:p>
              <a:pPr defTabSz="913643">
                <a:defRPr/>
              </a:pPr>
              <a:endParaRPr lang="en-US" sz="1762">
                <a:solidFill>
                  <a:srgbClr val="1F2D39"/>
                </a:solidFill>
                <a:latin typeface="Segoe UI Semilight"/>
              </a:endParaRPr>
            </a:p>
          </p:txBody>
        </p:sp>
      </p:grpSp>
      <p:sp>
        <p:nvSpPr>
          <p:cNvPr id="5" name="Oval 4">
            <a:extLst>
              <a:ext uri="{FF2B5EF4-FFF2-40B4-BE49-F238E27FC236}">
                <a16:creationId xmlns:a16="http://schemas.microsoft.com/office/drawing/2014/main" id="{A2C3E8FA-BFDA-413D-9253-17F3359431AB}"/>
              </a:ext>
            </a:extLst>
          </p:cNvPr>
          <p:cNvSpPr/>
          <p:nvPr/>
        </p:nvSpPr>
        <p:spPr bwMode="auto">
          <a:xfrm>
            <a:off x="-1078096" y="-604315"/>
            <a:ext cx="8487824" cy="8487824"/>
          </a:xfrm>
          <a:prstGeom prst="ellipse">
            <a:avLst/>
          </a:prstGeom>
          <a:noFill/>
          <a:ln w="19050">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err="1">
              <a:solidFill>
                <a:srgbClr val="1F2D39"/>
              </a:solidFill>
              <a:cs typeface="Segoe UI" pitchFamily="34" charset="0"/>
            </a:endParaRPr>
          </a:p>
        </p:txBody>
      </p:sp>
      <p:grpSp>
        <p:nvGrpSpPr>
          <p:cNvPr id="2" name="Group 1">
            <a:extLst>
              <a:ext uri="{FF2B5EF4-FFF2-40B4-BE49-F238E27FC236}">
                <a16:creationId xmlns:a16="http://schemas.microsoft.com/office/drawing/2014/main" id="{C0068695-98DD-4B6F-83D0-FFCEC018EBF9}"/>
              </a:ext>
            </a:extLst>
          </p:cNvPr>
          <p:cNvGrpSpPr/>
          <p:nvPr/>
        </p:nvGrpSpPr>
        <p:grpSpPr>
          <a:xfrm>
            <a:off x="4509913" y="4263594"/>
            <a:ext cx="969598" cy="969598"/>
            <a:chOff x="4420782" y="4180480"/>
            <a:chExt cx="950808" cy="950808"/>
          </a:xfrm>
        </p:grpSpPr>
        <p:sp>
          <p:nvSpPr>
            <p:cNvPr id="81" name="Oval 80">
              <a:extLst>
                <a:ext uri="{FF2B5EF4-FFF2-40B4-BE49-F238E27FC236}">
                  <a16:creationId xmlns:a16="http://schemas.microsoft.com/office/drawing/2014/main" id="{A3B9FA33-BEA6-4040-99BC-D5C46725FADE}"/>
                </a:ext>
              </a:extLst>
            </p:cNvPr>
            <p:cNvSpPr/>
            <p:nvPr/>
          </p:nvSpPr>
          <p:spPr bwMode="auto">
            <a:xfrm>
              <a:off x="4420782" y="4180480"/>
              <a:ext cx="950808" cy="950808"/>
            </a:xfrm>
            <a:prstGeom prst="ellipse">
              <a:avLst/>
            </a:prstGeom>
            <a:solidFill>
              <a:schemeClr val="bg1"/>
            </a:solidFill>
            <a:ln w="10795" cap="flat" cmpd="sng" algn="ctr">
              <a:solidFill>
                <a:srgbClr val="0878D4"/>
              </a:solid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20" tIns="149136" rIns="186420" bIns="149136" numCol="1" spcCol="0" rtlCol="0" fromWordArt="0" anchor="t" anchorCtr="0" forceAA="0" compatLnSpc="1">
              <a:prstTxWarp prst="textNoShape">
                <a:avLst/>
              </a:prstTxWarp>
              <a:noAutofit/>
            </a:bodyPr>
            <a:lstStyle/>
            <a:p>
              <a:pPr defTabSz="950469" fontAlgn="base">
                <a:spcBef>
                  <a:spcPct val="0"/>
                </a:spcBef>
                <a:spcAft>
                  <a:spcPct val="0"/>
                </a:spcAft>
                <a:defRPr/>
              </a:pPr>
              <a:endParaRPr lang="en-US" sz="1799" err="1">
                <a:solidFill>
                  <a:srgbClr val="1F2D39"/>
                </a:solidFill>
                <a:latin typeface="Segoe UI"/>
                <a:cs typeface="Segoe UI" pitchFamily="34" charset="0"/>
              </a:endParaRPr>
            </a:p>
          </p:txBody>
        </p:sp>
        <p:sp>
          <p:nvSpPr>
            <p:cNvPr id="65" name="rocket">
              <a:extLst>
                <a:ext uri="{FF2B5EF4-FFF2-40B4-BE49-F238E27FC236}">
                  <a16:creationId xmlns:a16="http://schemas.microsoft.com/office/drawing/2014/main" id="{7889F415-0B11-4D5E-A14A-510187B23328}"/>
                </a:ext>
              </a:extLst>
            </p:cNvPr>
            <p:cNvSpPr>
              <a:spLocks noChangeAspect="1" noEditPoints="1"/>
            </p:cNvSpPr>
            <p:nvPr/>
          </p:nvSpPr>
          <p:spPr bwMode="auto">
            <a:xfrm>
              <a:off x="4717365" y="4480570"/>
              <a:ext cx="357642" cy="35062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53" tIns="45678" rIns="91353" bIns="45678" numCol="1" anchor="t" anchorCtr="0" compatLnSpc="1">
              <a:prstTxWarp prst="textNoShape">
                <a:avLst/>
              </a:prstTxWarp>
            </a:bodyPr>
            <a:lstStyle/>
            <a:p>
              <a:pPr defTabSz="931824">
                <a:defRPr/>
              </a:pPr>
              <a:endParaRPr lang="en-US" sz="1632">
                <a:solidFill>
                  <a:srgbClr val="1F2D39"/>
                </a:solidFill>
                <a:latin typeface="Segoe UI Semilight"/>
              </a:endParaRPr>
            </a:p>
          </p:txBody>
        </p:sp>
      </p:grpSp>
      <p:sp>
        <p:nvSpPr>
          <p:cNvPr id="112" name="Oval 111">
            <a:extLst>
              <a:ext uri="{FF2B5EF4-FFF2-40B4-BE49-F238E27FC236}">
                <a16:creationId xmlns:a16="http://schemas.microsoft.com/office/drawing/2014/main" id="{C2DA5FFE-0473-498D-8DDC-AAAF8A6B64AF}"/>
              </a:ext>
            </a:extLst>
          </p:cNvPr>
          <p:cNvSpPr/>
          <p:nvPr/>
        </p:nvSpPr>
        <p:spPr bwMode="auto">
          <a:xfrm>
            <a:off x="-3746834" y="-3127795"/>
            <a:ext cx="13680042" cy="13680042"/>
          </a:xfrm>
          <a:prstGeom prst="ellipse">
            <a:avLst/>
          </a:prstGeom>
          <a:noFill/>
          <a:ln w="19050">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err="1">
              <a:solidFill>
                <a:srgbClr val="1F2D39"/>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208E7C55-D0DF-4A58-BC3C-72402094D6FA}"/>
              </a:ext>
            </a:extLst>
          </p:cNvPr>
          <p:cNvGrpSpPr/>
          <p:nvPr/>
        </p:nvGrpSpPr>
        <p:grpSpPr>
          <a:xfrm>
            <a:off x="7463382" y="2390367"/>
            <a:ext cx="1598947" cy="2213934"/>
            <a:chOff x="7317014" y="2343556"/>
            <a:chExt cx="1567959" cy="2171030"/>
          </a:xfrm>
        </p:grpSpPr>
        <p:sp>
          <p:nvSpPr>
            <p:cNvPr id="6" name="TextBox 5">
              <a:extLst>
                <a:ext uri="{FF2B5EF4-FFF2-40B4-BE49-F238E27FC236}">
                  <a16:creationId xmlns:a16="http://schemas.microsoft.com/office/drawing/2014/main" id="{B925C235-3269-4677-998B-19770A021EA7}"/>
                </a:ext>
              </a:extLst>
            </p:cNvPr>
            <p:cNvSpPr txBox="1"/>
            <p:nvPr/>
          </p:nvSpPr>
          <p:spPr>
            <a:xfrm>
              <a:off x="7317014" y="2343556"/>
              <a:ext cx="1567959" cy="219771"/>
            </a:xfrm>
            <a:prstGeom prst="rect">
              <a:avLst/>
            </a:prstGeom>
            <a:noFill/>
          </p:spPr>
          <p:txBody>
            <a:bodyPr wrap="none" lIns="0" tIns="0" rIns="0" bIns="0" rtlCol="0">
              <a:spAutoFit/>
            </a:bodyPr>
            <a:lstStyle/>
            <a:p>
              <a:pPr defTabSz="950846" fontAlgn="base">
                <a:spcBef>
                  <a:spcPct val="0"/>
                </a:spcBef>
                <a:spcAft>
                  <a:spcPct val="0"/>
                </a:spcAft>
              </a:pPr>
              <a:r>
                <a:rPr lang="en-US" sz="1428" kern="0">
                  <a:solidFill>
                    <a:srgbClr val="1F2D39"/>
                  </a:solidFill>
                  <a:latin typeface="Segoe UI Semibold"/>
                </a:rPr>
                <a:t>Core Infrastructure</a:t>
              </a:r>
            </a:p>
          </p:txBody>
        </p:sp>
        <p:sp>
          <p:nvSpPr>
            <p:cNvPr id="116" name="TextBox 115">
              <a:extLst>
                <a:ext uri="{FF2B5EF4-FFF2-40B4-BE49-F238E27FC236}">
                  <a16:creationId xmlns:a16="http://schemas.microsoft.com/office/drawing/2014/main" id="{F0383F34-4363-4301-8558-3B9F3A702D32}"/>
                </a:ext>
              </a:extLst>
            </p:cNvPr>
            <p:cNvSpPr txBox="1"/>
            <p:nvPr/>
          </p:nvSpPr>
          <p:spPr>
            <a:xfrm>
              <a:off x="7433854" y="2707522"/>
              <a:ext cx="626775" cy="242708"/>
            </a:xfrm>
            <a:prstGeom prst="rect">
              <a:avLst/>
            </a:prstGeom>
            <a:noFill/>
          </p:spPr>
          <p:txBody>
            <a:bodyPr wrap="square" lIns="0" tIns="0" rIns="0" bIns="0" rtlCol="0">
              <a:spAutoFit/>
            </a:bodyPr>
            <a:lstStyle/>
            <a:p>
              <a:pPr defTabSz="950469" fontAlgn="base">
                <a:lnSpc>
                  <a:spcPct val="150000"/>
                </a:lnSpc>
                <a:spcBef>
                  <a:spcPct val="0"/>
                </a:spcBef>
                <a:spcAft>
                  <a:spcPct val="0"/>
                </a:spcAft>
                <a:defRPr/>
              </a:pPr>
              <a:r>
                <a:rPr lang="en-US" sz="1224" kern="0">
                  <a:solidFill>
                    <a:srgbClr val="1F2D39"/>
                  </a:solidFill>
                  <a:latin typeface="Segoe UI"/>
                </a:rPr>
                <a:t>Compute</a:t>
              </a:r>
            </a:p>
          </p:txBody>
        </p:sp>
        <p:sp>
          <p:nvSpPr>
            <p:cNvPr id="117" name="TextBox 116">
              <a:extLst>
                <a:ext uri="{FF2B5EF4-FFF2-40B4-BE49-F238E27FC236}">
                  <a16:creationId xmlns:a16="http://schemas.microsoft.com/office/drawing/2014/main" id="{5852ABF3-2309-4E4F-A970-45E8E9E8F535}"/>
                </a:ext>
              </a:extLst>
            </p:cNvPr>
            <p:cNvSpPr txBox="1"/>
            <p:nvPr/>
          </p:nvSpPr>
          <p:spPr>
            <a:xfrm>
              <a:off x="7510054" y="3098611"/>
              <a:ext cx="535403" cy="242708"/>
            </a:xfrm>
            <a:prstGeom prst="rect">
              <a:avLst/>
            </a:prstGeom>
            <a:noFill/>
          </p:spPr>
          <p:txBody>
            <a:bodyPr wrap="square" lIns="0" tIns="0" rIns="0" bIns="0" rtlCol="0">
              <a:spAutoFit/>
            </a:bodyPr>
            <a:lstStyle/>
            <a:p>
              <a:pPr defTabSz="950469" fontAlgn="base">
                <a:lnSpc>
                  <a:spcPct val="150000"/>
                </a:lnSpc>
                <a:spcBef>
                  <a:spcPct val="0"/>
                </a:spcBef>
                <a:spcAft>
                  <a:spcPct val="0"/>
                </a:spcAft>
                <a:defRPr/>
              </a:pPr>
              <a:r>
                <a:rPr lang="en-US" sz="1224" kern="0">
                  <a:solidFill>
                    <a:srgbClr val="1F2D39"/>
                  </a:solidFill>
                  <a:latin typeface="Segoe UI"/>
                </a:rPr>
                <a:t>Security</a:t>
              </a:r>
            </a:p>
          </p:txBody>
        </p:sp>
        <p:sp>
          <p:nvSpPr>
            <p:cNvPr id="118" name="TextBox 117">
              <a:extLst>
                <a:ext uri="{FF2B5EF4-FFF2-40B4-BE49-F238E27FC236}">
                  <a16:creationId xmlns:a16="http://schemas.microsoft.com/office/drawing/2014/main" id="{61CE0F4E-780B-4BE8-B50E-037BC7DD1DE9}"/>
                </a:ext>
              </a:extLst>
            </p:cNvPr>
            <p:cNvSpPr txBox="1"/>
            <p:nvPr/>
          </p:nvSpPr>
          <p:spPr>
            <a:xfrm>
              <a:off x="7532914" y="3489700"/>
              <a:ext cx="527388" cy="242708"/>
            </a:xfrm>
            <a:prstGeom prst="rect">
              <a:avLst/>
            </a:prstGeom>
            <a:noFill/>
          </p:spPr>
          <p:txBody>
            <a:bodyPr wrap="square" lIns="0" tIns="0" rIns="0" bIns="0" rtlCol="0">
              <a:spAutoFit/>
            </a:bodyPr>
            <a:lstStyle/>
            <a:p>
              <a:pPr defTabSz="950469" fontAlgn="base">
                <a:lnSpc>
                  <a:spcPct val="150000"/>
                </a:lnSpc>
                <a:spcBef>
                  <a:spcPct val="0"/>
                </a:spcBef>
                <a:spcAft>
                  <a:spcPct val="0"/>
                </a:spcAft>
                <a:defRPr/>
              </a:pPr>
              <a:r>
                <a:rPr lang="en-US" sz="1224" kern="0">
                  <a:solidFill>
                    <a:srgbClr val="1F2D39"/>
                  </a:solidFill>
                  <a:latin typeface="Segoe UI"/>
                </a:rPr>
                <a:t>Storage</a:t>
              </a:r>
            </a:p>
          </p:txBody>
        </p:sp>
        <p:sp>
          <p:nvSpPr>
            <p:cNvPr id="119" name="TextBox 118">
              <a:extLst>
                <a:ext uri="{FF2B5EF4-FFF2-40B4-BE49-F238E27FC236}">
                  <a16:creationId xmlns:a16="http://schemas.microsoft.com/office/drawing/2014/main" id="{733EF61F-14FB-43EB-895E-C804B9A0D8A0}"/>
                </a:ext>
              </a:extLst>
            </p:cNvPr>
            <p:cNvSpPr txBox="1"/>
            <p:nvPr/>
          </p:nvSpPr>
          <p:spPr>
            <a:xfrm>
              <a:off x="7519291" y="3880789"/>
              <a:ext cx="905697" cy="242708"/>
            </a:xfrm>
            <a:prstGeom prst="rect">
              <a:avLst/>
            </a:prstGeom>
            <a:noFill/>
          </p:spPr>
          <p:txBody>
            <a:bodyPr wrap="square" lIns="0" tIns="0" rIns="0" bIns="0" rtlCol="0">
              <a:spAutoFit/>
            </a:bodyPr>
            <a:lstStyle/>
            <a:p>
              <a:pPr defTabSz="950469" fontAlgn="base">
                <a:lnSpc>
                  <a:spcPct val="150000"/>
                </a:lnSpc>
                <a:spcBef>
                  <a:spcPct val="0"/>
                </a:spcBef>
                <a:spcAft>
                  <a:spcPct val="0"/>
                </a:spcAft>
                <a:defRPr/>
              </a:pPr>
              <a:r>
                <a:rPr lang="en-US" sz="1224" kern="0">
                  <a:solidFill>
                    <a:srgbClr val="1F2D39"/>
                  </a:solidFill>
                  <a:latin typeface="Segoe UI"/>
                </a:rPr>
                <a:t>Management</a:t>
              </a:r>
            </a:p>
          </p:txBody>
        </p:sp>
        <p:sp>
          <p:nvSpPr>
            <p:cNvPr id="120" name="TextBox 119">
              <a:extLst>
                <a:ext uri="{FF2B5EF4-FFF2-40B4-BE49-F238E27FC236}">
                  <a16:creationId xmlns:a16="http://schemas.microsoft.com/office/drawing/2014/main" id="{E3E10335-994B-4214-BCB6-C47EDA407A3E}"/>
                </a:ext>
              </a:extLst>
            </p:cNvPr>
            <p:cNvSpPr txBox="1"/>
            <p:nvPr/>
          </p:nvSpPr>
          <p:spPr>
            <a:xfrm>
              <a:off x="7452789" y="4271878"/>
              <a:ext cx="793487" cy="242708"/>
            </a:xfrm>
            <a:prstGeom prst="rect">
              <a:avLst/>
            </a:prstGeom>
            <a:noFill/>
          </p:spPr>
          <p:txBody>
            <a:bodyPr wrap="square" lIns="0" tIns="0" rIns="0" bIns="0" rtlCol="0">
              <a:spAutoFit/>
            </a:bodyPr>
            <a:lstStyle/>
            <a:p>
              <a:pPr defTabSz="950469" fontAlgn="base">
                <a:lnSpc>
                  <a:spcPct val="150000"/>
                </a:lnSpc>
                <a:spcBef>
                  <a:spcPct val="0"/>
                </a:spcBef>
                <a:spcAft>
                  <a:spcPct val="0"/>
                </a:spcAft>
                <a:defRPr/>
              </a:pPr>
              <a:r>
                <a:rPr lang="en-US" sz="1224" kern="0">
                  <a:solidFill>
                    <a:srgbClr val="1F2D39"/>
                  </a:solidFill>
                  <a:latin typeface="Segoe UI"/>
                </a:rPr>
                <a:t>Networking</a:t>
              </a:r>
            </a:p>
          </p:txBody>
        </p:sp>
      </p:grpSp>
      <p:grpSp>
        <p:nvGrpSpPr>
          <p:cNvPr id="3" name="Group 2">
            <a:extLst>
              <a:ext uri="{FF2B5EF4-FFF2-40B4-BE49-F238E27FC236}">
                <a16:creationId xmlns:a16="http://schemas.microsoft.com/office/drawing/2014/main" id="{E0F7A462-8A20-4179-BE24-ACF170D401AC}"/>
              </a:ext>
            </a:extLst>
          </p:cNvPr>
          <p:cNvGrpSpPr/>
          <p:nvPr/>
        </p:nvGrpSpPr>
        <p:grpSpPr>
          <a:xfrm>
            <a:off x="9853019" y="1060472"/>
            <a:ext cx="1918720" cy="4981600"/>
            <a:chOff x="9660337" y="1039434"/>
            <a:chExt cx="1881535" cy="4885059"/>
          </a:xfrm>
        </p:grpSpPr>
        <p:sp>
          <p:nvSpPr>
            <p:cNvPr id="121" name="TextBox 120">
              <a:extLst>
                <a:ext uri="{FF2B5EF4-FFF2-40B4-BE49-F238E27FC236}">
                  <a16:creationId xmlns:a16="http://schemas.microsoft.com/office/drawing/2014/main" id="{A6A4C5DB-FC08-4EA6-A005-9FC152E89D21}"/>
                </a:ext>
              </a:extLst>
            </p:cNvPr>
            <p:cNvSpPr txBox="1"/>
            <p:nvPr/>
          </p:nvSpPr>
          <p:spPr>
            <a:xfrm>
              <a:off x="9660337" y="1039434"/>
              <a:ext cx="1766759" cy="219771"/>
            </a:xfrm>
            <a:prstGeom prst="rect">
              <a:avLst/>
            </a:prstGeom>
            <a:noFill/>
          </p:spPr>
          <p:txBody>
            <a:bodyPr wrap="none" lIns="0" tIns="0" rIns="0" bIns="0" rtlCol="0">
              <a:spAutoFit/>
            </a:bodyPr>
            <a:lstStyle/>
            <a:p>
              <a:pPr defTabSz="950846" fontAlgn="base">
                <a:spcBef>
                  <a:spcPct val="0"/>
                </a:spcBef>
                <a:spcAft>
                  <a:spcPct val="0"/>
                </a:spcAft>
              </a:pPr>
              <a:r>
                <a:rPr lang="en-US" sz="1428" kern="0">
                  <a:solidFill>
                    <a:srgbClr val="1F2D39"/>
                  </a:solidFill>
                  <a:latin typeface="Segoe UI Semibold"/>
                </a:rPr>
                <a:t>Advanced Workloads</a:t>
              </a:r>
            </a:p>
          </p:txBody>
        </p:sp>
        <p:sp>
          <p:nvSpPr>
            <p:cNvPr id="122" name="TextBox 121">
              <a:extLst>
                <a:ext uri="{FF2B5EF4-FFF2-40B4-BE49-F238E27FC236}">
                  <a16:creationId xmlns:a16="http://schemas.microsoft.com/office/drawing/2014/main" id="{1F84ECFA-F7C2-4938-855B-8EF896E03DB4}"/>
                </a:ext>
              </a:extLst>
            </p:cNvPr>
            <p:cNvSpPr txBox="1"/>
            <p:nvPr/>
          </p:nvSpPr>
          <p:spPr>
            <a:xfrm>
              <a:off x="9843679" y="1420730"/>
              <a:ext cx="998812" cy="247539"/>
            </a:xfrm>
            <a:prstGeom prst="rect">
              <a:avLst/>
            </a:prstGeom>
            <a:noFill/>
          </p:spPr>
          <p:txBody>
            <a:bodyPr wrap="none" lIns="0" tIns="0" rIns="0" bIns="0" rtlCol="0">
              <a:spAutoFit/>
            </a:bodyPr>
            <a:lstStyle/>
            <a:p>
              <a:pPr defTabSz="950469" fontAlgn="base">
                <a:lnSpc>
                  <a:spcPct val="150000"/>
                </a:lnSpc>
                <a:spcBef>
                  <a:spcPct val="0"/>
                </a:spcBef>
                <a:spcAft>
                  <a:spcPct val="0"/>
                </a:spcAft>
                <a:defRPr/>
              </a:pPr>
              <a:r>
                <a:rPr lang="en-US" sz="1224" kern="0">
                  <a:solidFill>
                    <a:srgbClr val="1F2D39"/>
                  </a:solidFill>
                  <a:latin typeface="Segoe UI"/>
                </a:rPr>
                <a:t>Web + Mobile</a:t>
              </a:r>
            </a:p>
          </p:txBody>
        </p:sp>
        <p:sp>
          <p:nvSpPr>
            <p:cNvPr id="123" name="TextBox 122">
              <a:extLst>
                <a:ext uri="{FF2B5EF4-FFF2-40B4-BE49-F238E27FC236}">
                  <a16:creationId xmlns:a16="http://schemas.microsoft.com/office/drawing/2014/main" id="{7F775B74-8179-4BEF-AFAC-3C0F643B350B}"/>
                </a:ext>
              </a:extLst>
            </p:cNvPr>
            <p:cNvSpPr txBox="1"/>
            <p:nvPr/>
          </p:nvSpPr>
          <p:spPr>
            <a:xfrm>
              <a:off x="9891304" y="1829149"/>
              <a:ext cx="1226472" cy="247539"/>
            </a:xfrm>
            <a:prstGeom prst="rect">
              <a:avLst/>
            </a:prstGeom>
            <a:noFill/>
          </p:spPr>
          <p:txBody>
            <a:bodyPr wrap="none" lIns="0" tIns="0" rIns="0" bIns="0" rtlCol="0">
              <a:spAutoFit/>
            </a:bodyPr>
            <a:lstStyle/>
            <a:p>
              <a:pPr defTabSz="950469" fontAlgn="base">
                <a:lnSpc>
                  <a:spcPct val="150000"/>
                </a:lnSpc>
                <a:spcBef>
                  <a:spcPct val="0"/>
                </a:spcBef>
                <a:spcAft>
                  <a:spcPct val="0"/>
                </a:spcAft>
                <a:defRPr/>
              </a:pPr>
              <a:r>
                <a:rPr lang="en-US" sz="1224" kern="0">
                  <a:solidFill>
                    <a:srgbClr val="1F2D39"/>
                  </a:solidFill>
                  <a:latin typeface="Segoe UI"/>
                </a:rPr>
                <a:t>Internet of Things</a:t>
              </a:r>
            </a:p>
          </p:txBody>
        </p:sp>
        <p:sp>
          <p:nvSpPr>
            <p:cNvPr id="124" name="TextBox 123">
              <a:extLst>
                <a:ext uri="{FF2B5EF4-FFF2-40B4-BE49-F238E27FC236}">
                  <a16:creationId xmlns:a16="http://schemas.microsoft.com/office/drawing/2014/main" id="{D89583A0-D6BA-4C94-8727-15DA90C91737}"/>
                </a:ext>
              </a:extLst>
            </p:cNvPr>
            <p:cNvSpPr txBox="1"/>
            <p:nvPr/>
          </p:nvSpPr>
          <p:spPr>
            <a:xfrm>
              <a:off x="9986554" y="2237568"/>
              <a:ext cx="936286" cy="247539"/>
            </a:xfrm>
            <a:prstGeom prst="rect">
              <a:avLst/>
            </a:prstGeom>
            <a:noFill/>
          </p:spPr>
          <p:txBody>
            <a:bodyPr wrap="none" lIns="0" tIns="0" rIns="0" bIns="0" rtlCol="0">
              <a:spAutoFit/>
            </a:bodyPr>
            <a:lstStyle/>
            <a:p>
              <a:pPr defTabSz="950469" fontAlgn="base">
                <a:lnSpc>
                  <a:spcPct val="150000"/>
                </a:lnSpc>
                <a:spcBef>
                  <a:spcPct val="0"/>
                </a:spcBef>
                <a:spcAft>
                  <a:spcPct val="0"/>
                </a:spcAft>
                <a:defRPr/>
              </a:pPr>
              <a:r>
                <a:rPr lang="en-US" sz="1224" kern="0">
                  <a:solidFill>
                    <a:srgbClr val="1F2D39"/>
                  </a:solidFill>
                  <a:latin typeface="Segoe UI"/>
                </a:rPr>
                <a:t>Microservices</a:t>
              </a:r>
            </a:p>
          </p:txBody>
        </p:sp>
        <p:sp>
          <p:nvSpPr>
            <p:cNvPr id="125" name="TextBox 124">
              <a:extLst>
                <a:ext uri="{FF2B5EF4-FFF2-40B4-BE49-F238E27FC236}">
                  <a16:creationId xmlns:a16="http://schemas.microsoft.com/office/drawing/2014/main" id="{6EB0CE17-59B3-475D-B067-BEF54740F946}"/>
                </a:ext>
              </a:extLst>
            </p:cNvPr>
            <p:cNvSpPr txBox="1"/>
            <p:nvPr/>
          </p:nvSpPr>
          <p:spPr>
            <a:xfrm>
              <a:off x="10053229" y="2645987"/>
              <a:ext cx="740692" cy="247539"/>
            </a:xfrm>
            <a:prstGeom prst="rect">
              <a:avLst/>
            </a:prstGeom>
            <a:noFill/>
          </p:spPr>
          <p:txBody>
            <a:bodyPr wrap="none" lIns="0" tIns="0" rIns="0" bIns="0" rtlCol="0">
              <a:spAutoFit/>
            </a:bodyPr>
            <a:lstStyle/>
            <a:p>
              <a:pPr defTabSz="950469" fontAlgn="base">
                <a:lnSpc>
                  <a:spcPct val="150000"/>
                </a:lnSpc>
                <a:spcBef>
                  <a:spcPct val="0"/>
                </a:spcBef>
                <a:spcAft>
                  <a:spcPct val="0"/>
                </a:spcAft>
                <a:defRPr/>
              </a:pPr>
              <a:r>
                <a:rPr lang="en-US" sz="1224" kern="0">
                  <a:solidFill>
                    <a:srgbClr val="1F2D39"/>
                  </a:solidFill>
                  <a:latin typeface="Segoe UI"/>
                </a:rPr>
                <a:t>Containers</a:t>
              </a:r>
            </a:p>
          </p:txBody>
        </p:sp>
        <p:sp>
          <p:nvSpPr>
            <p:cNvPr id="126" name="TextBox 125">
              <a:extLst>
                <a:ext uri="{FF2B5EF4-FFF2-40B4-BE49-F238E27FC236}">
                  <a16:creationId xmlns:a16="http://schemas.microsoft.com/office/drawing/2014/main" id="{4526EFB0-F805-4FE6-8E00-2CCA3C0C68A3}"/>
                </a:ext>
              </a:extLst>
            </p:cNvPr>
            <p:cNvSpPr txBox="1"/>
            <p:nvPr/>
          </p:nvSpPr>
          <p:spPr>
            <a:xfrm>
              <a:off x="10091329" y="3054406"/>
              <a:ext cx="686182" cy="247539"/>
            </a:xfrm>
            <a:prstGeom prst="rect">
              <a:avLst/>
            </a:prstGeom>
            <a:noFill/>
          </p:spPr>
          <p:txBody>
            <a:bodyPr wrap="none" lIns="0" tIns="0" rIns="0" bIns="0" rtlCol="0">
              <a:spAutoFit/>
            </a:bodyPr>
            <a:lstStyle/>
            <a:p>
              <a:pPr defTabSz="950469" fontAlgn="base">
                <a:lnSpc>
                  <a:spcPct val="150000"/>
                </a:lnSpc>
                <a:spcBef>
                  <a:spcPct val="0"/>
                </a:spcBef>
                <a:spcAft>
                  <a:spcPct val="0"/>
                </a:spcAft>
                <a:defRPr/>
              </a:pPr>
              <a:r>
                <a:rPr lang="en-US" sz="1224" kern="0">
                  <a:solidFill>
                    <a:srgbClr val="1F2D39"/>
                  </a:solidFill>
                  <a:latin typeface="Segoe UI"/>
                </a:rPr>
                <a:t>Serverless</a:t>
              </a:r>
            </a:p>
          </p:txBody>
        </p:sp>
        <p:sp>
          <p:nvSpPr>
            <p:cNvPr id="127" name="TextBox 126">
              <a:extLst>
                <a:ext uri="{FF2B5EF4-FFF2-40B4-BE49-F238E27FC236}">
                  <a16:creationId xmlns:a16="http://schemas.microsoft.com/office/drawing/2014/main" id="{25907967-2E9E-4018-8219-A83013DE8426}"/>
                </a:ext>
              </a:extLst>
            </p:cNvPr>
            <p:cNvSpPr txBox="1"/>
            <p:nvPr/>
          </p:nvSpPr>
          <p:spPr>
            <a:xfrm>
              <a:off x="10131680" y="3462825"/>
              <a:ext cx="524256" cy="247539"/>
            </a:xfrm>
            <a:prstGeom prst="rect">
              <a:avLst/>
            </a:prstGeom>
            <a:noFill/>
          </p:spPr>
          <p:txBody>
            <a:bodyPr wrap="none" lIns="0" tIns="0" rIns="0" bIns="0" rtlCol="0">
              <a:spAutoFit/>
            </a:bodyPr>
            <a:lstStyle/>
            <a:p>
              <a:pPr defTabSz="950469" fontAlgn="base">
                <a:lnSpc>
                  <a:spcPct val="150000"/>
                </a:lnSpc>
                <a:spcBef>
                  <a:spcPct val="0"/>
                </a:spcBef>
                <a:spcAft>
                  <a:spcPct val="0"/>
                </a:spcAft>
                <a:defRPr/>
              </a:pPr>
              <a:r>
                <a:rPr lang="en-US" sz="1224" kern="0">
                  <a:solidFill>
                    <a:srgbClr val="1F2D39"/>
                  </a:solidFill>
                  <a:latin typeface="Segoe UI"/>
                </a:rPr>
                <a:t>Identity</a:t>
              </a:r>
            </a:p>
          </p:txBody>
        </p:sp>
        <p:sp>
          <p:nvSpPr>
            <p:cNvPr id="128" name="TextBox 127">
              <a:extLst>
                <a:ext uri="{FF2B5EF4-FFF2-40B4-BE49-F238E27FC236}">
                  <a16:creationId xmlns:a16="http://schemas.microsoft.com/office/drawing/2014/main" id="{22D65D01-F080-481F-9BD1-A0D723D7A40A}"/>
                </a:ext>
              </a:extLst>
            </p:cNvPr>
            <p:cNvSpPr txBox="1"/>
            <p:nvPr/>
          </p:nvSpPr>
          <p:spPr>
            <a:xfrm>
              <a:off x="10091329" y="3871244"/>
              <a:ext cx="1131880" cy="247539"/>
            </a:xfrm>
            <a:prstGeom prst="rect">
              <a:avLst/>
            </a:prstGeom>
            <a:noFill/>
          </p:spPr>
          <p:txBody>
            <a:bodyPr wrap="none" lIns="0" tIns="0" rIns="0" bIns="0" rtlCol="0">
              <a:spAutoFit/>
            </a:bodyPr>
            <a:lstStyle/>
            <a:p>
              <a:pPr defTabSz="950469" fontAlgn="base">
                <a:lnSpc>
                  <a:spcPct val="150000"/>
                </a:lnSpc>
                <a:spcBef>
                  <a:spcPct val="0"/>
                </a:spcBef>
                <a:spcAft>
                  <a:spcPct val="0"/>
                </a:spcAft>
                <a:defRPr/>
              </a:pPr>
              <a:r>
                <a:rPr lang="en-US" sz="1224" kern="0">
                  <a:solidFill>
                    <a:srgbClr val="1F2D39"/>
                  </a:solidFill>
                  <a:latin typeface="Segoe UI"/>
                </a:rPr>
                <a:t>Data + Analytics</a:t>
              </a:r>
            </a:p>
          </p:txBody>
        </p:sp>
        <p:sp>
          <p:nvSpPr>
            <p:cNvPr id="129" name="TextBox 128">
              <a:extLst>
                <a:ext uri="{FF2B5EF4-FFF2-40B4-BE49-F238E27FC236}">
                  <a16:creationId xmlns:a16="http://schemas.microsoft.com/office/drawing/2014/main" id="{84AB1684-C816-48C7-AE74-E4647572D506}"/>
                </a:ext>
              </a:extLst>
            </p:cNvPr>
            <p:cNvSpPr txBox="1"/>
            <p:nvPr/>
          </p:nvSpPr>
          <p:spPr>
            <a:xfrm>
              <a:off x="10053229" y="4279663"/>
              <a:ext cx="1404430" cy="247539"/>
            </a:xfrm>
            <a:prstGeom prst="rect">
              <a:avLst/>
            </a:prstGeom>
            <a:noFill/>
          </p:spPr>
          <p:txBody>
            <a:bodyPr wrap="none" lIns="0" tIns="0" rIns="0" bIns="0" rtlCol="0">
              <a:spAutoFit/>
            </a:bodyPr>
            <a:lstStyle/>
            <a:p>
              <a:pPr defTabSz="950469" fontAlgn="base">
                <a:lnSpc>
                  <a:spcPct val="150000"/>
                </a:lnSpc>
                <a:spcBef>
                  <a:spcPct val="0"/>
                </a:spcBef>
                <a:spcAft>
                  <a:spcPct val="0"/>
                </a:spcAft>
                <a:defRPr/>
              </a:pPr>
              <a:r>
                <a:rPr lang="en-US" sz="1224" kern="0">
                  <a:solidFill>
                    <a:srgbClr val="1F2D39"/>
                  </a:solidFill>
                  <a:latin typeface="Segoe UI"/>
                </a:rPr>
                <a:t>Artificial Intelligence</a:t>
              </a:r>
            </a:p>
          </p:txBody>
        </p:sp>
        <p:sp>
          <p:nvSpPr>
            <p:cNvPr id="130" name="TextBox 129">
              <a:extLst>
                <a:ext uri="{FF2B5EF4-FFF2-40B4-BE49-F238E27FC236}">
                  <a16:creationId xmlns:a16="http://schemas.microsoft.com/office/drawing/2014/main" id="{9FA95CFB-2E28-43D9-BB69-5CF7D8AB934B}"/>
                </a:ext>
              </a:extLst>
            </p:cNvPr>
            <p:cNvSpPr txBox="1"/>
            <p:nvPr/>
          </p:nvSpPr>
          <p:spPr>
            <a:xfrm>
              <a:off x="9986554" y="4688082"/>
              <a:ext cx="1255330" cy="247539"/>
            </a:xfrm>
            <a:prstGeom prst="rect">
              <a:avLst/>
            </a:prstGeom>
            <a:noFill/>
          </p:spPr>
          <p:txBody>
            <a:bodyPr wrap="none" lIns="0" tIns="0" rIns="0" bIns="0" rtlCol="0">
              <a:spAutoFit/>
            </a:bodyPr>
            <a:lstStyle/>
            <a:p>
              <a:pPr defTabSz="950469" fontAlgn="base">
                <a:lnSpc>
                  <a:spcPct val="150000"/>
                </a:lnSpc>
                <a:spcBef>
                  <a:spcPct val="0"/>
                </a:spcBef>
                <a:spcAft>
                  <a:spcPct val="0"/>
                </a:spcAft>
                <a:defRPr/>
              </a:pPr>
              <a:r>
                <a:rPr lang="en-US" sz="1224" kern="0">
                  <a:solidFill>
                    <a:srgbClr val="1F2D39"/>
                  </a:solidFill>
                  <a:latin typeface="Segoe UI"/>
                </a:rPr>
                <a:t>Cognitive Services</a:t>
              </a:r>
            </a:p>
          </p:txBody>
        </p:sp>
        <p:grpSp>
          <p:nvGrpSpPr>
            <p:cNvPr id="10" name="Group 9">
              <a:extLst>
                <a:ext uri="{FF2B5EF4-FFF2-40B4-BE49-F238E27FC236}">
                  <a16:creationId xmlns:a16="http://schemas.microsoft.com/office/drawing/2014/main" id="{E05309D7-943C-4D09-8F2E-D9847A047146}"/>
                </a:ext>
              </a:extLst>
            </p:cNvPr>
            <p:cNvGrpSpPr/>
            <p:nvPr/>
          </p:nvGrpSpPr>
          <p:grpSpPr>
            <a:xfrm>
              <a:off x="9875371" y="5096501"/>
              <a:ext cx="1378536" cy="344126"/>
              <a:chOff x="9891997" y="5263106"/>
              <a:chExt cx="1378536" cy="344126"/>
            </a:xfrm>
          </p:grpSpPr>
          <p:sp>
            <p:nvSpPr>
              <p:cNvPr id="131" name="TextBox 130">
                <a:extLst>
                  <a:ext uri="{FF2B5EF4-FFF2-40B4-BE49-F238E27FC236}">
                    <a16:creationId xmlns:a16="http://schemas.microsoft.com/office/drawing/2014/main" id="{3B951E30-F8BF-49FC-9489-BEE605EC2912}"/>
                  </a:ext>
                </a:extLst>
              </p:cNvPr>
              <p:cNvSpPr txBox="1"/>
              <p:nvPr/>
            </p:nvSpPr>
            <p:spPr>
              <a:xfrm>
                <a:off x="9975124" y="5263106"/>
                <a:ext cx="1295409" cy="169558"/>
              </a:xfrm>
              <a:prstGeom prst="rect">
                <a:avLst/>
              </a:prstGeom>
              <a:noFill/>
            </p:spPr>
            <p:txBody>
              <a:bodyPr wrap="none" lIns="0" tIns="0" rIns="0" bIns="0" rtlCol="0">
                <a:spAutoFit/>
              </a:bodyPr>
              <a:lstStyle/>
              <a:p>
                <a:pPr defTabSz="950469" fontAlgn="base">
                  <a:lnSpc>
                    <a:spcPct val="90000"/>
                  </a:lnSpc>
                  <a:spcBef>
                    <a:spcPct val="0"/>
                  </a:spcBef>
                  <a:spcAft>
                    <a:spcPct val="0"/>
                  </a:spcAft>
                  <a:defRPr/>
                </a:pPr>
                <a:r>
                  <a:rPr lang="en-US" sz="1224" kern="0">
                    <a:solidFill>
                      <a:srgbClr val="1F2D39"/>
                    </a:solidFill>
                    <a:latin typeface="Segoe UI"/>
                  </a:rPr>
                  <a:t>High Performance </a:t>
                </a:r>
              </a:p>
            </p:txBody>
          </p:sp>
          <p:sp>
            <p:nvSpPr>
              <p:cNvPr id="132" name="TextBox 131">
                <a:extLst>
                  <a:ext uri="{FF2B5EF4-FFF2-40B4-BE49-F238E27FC236}">
                    <a16:creationId xmlns:a16="http://schemas.microsoft.com/office/drawing/2014/main" id="{08ABA433-1812-42EC-9F3E-AC8D487A3751}"/>
                  </a:ext>
                </a:extLst>
              </p:cNvPr>
              <p:cNvSpPr txBox="1"/>
              <p:nvPr/>
            </p:nvSpPr>
            <p:spPr>
              <a:xfrm>
                <a:off x="9891997" y="5437674"/>
                <a:ext cx="777567" cy="169558"/>
              </a:xfrm>
              <a:prstGeom prst="rect">
                <a:avLst/>
              </a:prstGeom>
              <a:noFill/>
            </p:spPr>
            <p:txBody>
              <a:bodyPr wrap="none" lIns="0" tIns="0" rIns="0" bIns="0" rtlCol="0">
                <a:spAutoFit/>
              </a:bodyPr>
              <a:lstStyle/>
              <a:p>
                <a:pPr defTabSz="950469" fontAlgn="base">
                  <a:lnSpc>
                    <a:spcPct val="90000"/>
                  </a:lnSpc>
                  <a:spcBef>
                    <a:spcPct val="0"/>
                  </a:spcBef>
                  <a:spcAft>
                    <a:spcPct val="0"/>
                  </a:spcAft>
                  <a:defRPr/>
                </a:pPr>
                <a:r>
                  <a:rPr lang="en-US" sz="1224" kern="0">
                    <a:solidFill>
                      <a:srgbClr val="1F2D39"/>
                    </a:solidFill>
                    <a:latin typeface="Segoe UI"/>
                  </a:rPr>
                  <a:t>Computing</a:t>
                </a:r>
              </a:p>
            </p:txBody>
          </p:sp>
        </p:grpSp>
        <p:sp>
          <p:nvSpPr>
            <p:cNvPr id="133" name="TextBox 132">
              <a:extLst>
                <a:ext uri="{FF2B5EF4-FFF2-40B4-BE49-F238E27FC236}">
                  <a16:creationId xmlns:a16="http://schemas.microsoft.com/office/drawing/2014/main" id="{D0389571-FA63-44CF-BFC7-E4C6AF81A019}"/>
                </a:ext>
              </a:extLst>
            </p:cNvPr>
            <p:cNvSpPr txBox="1"/>
            <p:nvPr/>
          </p:nvSpPr>
          <p:spPr>
            <a:xfrm>
              <a:off x="9776715" y="5704722"/>
              <a:ext cx="1765157" cy="219771"/>
            </a:xfrm>
            <a:prstGeom prst="rect">
              <a:avLst/>
            </a:prstGeom>
            <a:noFill/>
          </p:spPr>
          <p:txBody>
            <a:bodyPr wrap="none" lIns="0" tIns="0" rIns="0" bIns="0" rtlCol="0">
              <a:spAutoFit/>
            </a:bodyPr>
            <a:lstStyle/>
            <a:p>
              <a:pPr defTabSz="950846" fontAlgn="base">
                <a:spcBef>
                  <a:spcPct val="0"/>
                </a:spcBef>
                <a:spcAft>
                  <a:spcPct val="0"/>
                </a:spcAft>
              </a:pPr>
              <a:r>
                <a:rPr lang="en-US" sz="1428" kern="0">
                  <a:solidFill>
                    <a:srgbClr val="1F2D39"/>
                  </a:solidFill>
                  <a:latin typeface="Segoe UI Semibold"/>
                </a:rPr>
                <a:t>Azure Stack + Hybrid</a:t>
              </a:r>
            </a:p>
          </p:txBody>
        </p:sp>
      </p:grpSp>
      <p:sp>
        <p:nvSpPr>
          <p:cNvPr id="59" name="Rectangle 58">
            <a:extLst>
              <a:ext uri="{FF2B5EF4-FFF2-40B4-BE49-F238E27FC236}">
                <a16:creationId xmlns:a16="http://schemas.microsoft.com/office/drawing/2014/main" id="{82035DA2-0625-4BE2-AE35-C92FB32FD6CC}"/>
              </a:ext>
            </a:extLst>
          </p:cNvPr>
          <p:cNvSpPr/>
          <p:nvPr/>
        </p:nvSpPr>
        <p:spPr bwMode="auto">
          <a:xfrm>
            <a:off x="2579786" y="213721"/>
            <a:ext cx="1332942" cy="2785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20" tIns="149136" rIns="186420" bIns="149136" numCol="1" spcCol="0" rtlCol="0" fromWordArt="0" anchor="ctr" anchorCtr="0" forceAA="0" compatLnSpc="1">
            <a:prstTxWarp prst="textNoShape">
              <a:avLst/>
            </a:prstTxWarp>
            <a:noAutofit/>
          </a:bodyPr>
          <a:lstStyle/>
          <a:p>
            <a:pPr algn="ctr" defTabSz="950469" fontAlgn="base">
              <a:spcBef>
                <a:spcPct val="0"/>
              </a:spcBef>
              <a:spcAft>
                <a:spcPct val="0"/>
              </a:spcAft>
              <a:defRPr/>
            </a:pPr>
            <a:r>
              <a:rPr lang="en-US" sz="1428" kern="0" dirty="0">
                <a:solidFill>
                  <a:srgbClr val="1F2D39"/>
                </a:solidFill>
                <a:latin typeface="Segoe UI Semibold"/>
              </a:rPr>
              <a:t>Develop</a:t>
            </a:r>
          </a:p>
        </p:txBody>
      </p:sp>
      <p:sp>
        <p:nvSpPr>
          <p:cNvPr id="62" name="Rectangle 61">
            <a:extLst>
              <a:ext uri="{FF2B5EF4-FFF2-40B4-BE49-F238E27FC236}">
                <a16:creationId xmlns:a16="http://schemas.microsoft.com/office/drawing/2014/main" id="{977AE9F7-30EA-4210-8C08-0A09E0D6B55B}"/>
              </a:ext>
            </a:extLst>
          </p:cNvPr>
          <p:cNvSpPr/>
          <p:nvPr/>
        </p:nvSpPr>
        <p:spPr bwMode="auto">
          <a:xfrm>
            <a:off x="2579786" y="378570"/>
            <a:ext cx="1332942" cy="2785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20" tIns="149136" rIns="186420" bIns="149136" numCol="1" spcCol="0" rtlCol="0" fromWordArt="0" anchor="t" anchorCtr="0" forceAA="0" compatLnSpc="1">
            <a:prstTxWarp prst="textNoShape">
              <a:avLst/>
            </a:prstTxWarp>
            <a:noAutofit/>
          </a:bodyPr>
          <a:lstStyle/>
          <a:p>
            <a:pPr algn="ctr" defTabSz="950469" fontAlgn="base">
              <a:lnSpc>
                <a:spcPct val="90000"/>
              </a:lnSpc>
              <a:spcBef>
                <a:spcPts val="408"/>
              </a:spcBef>
              <a:spcAft>
                <a:spcPct val="0"/>
              </a:spcAft>
              <a:defRPr/>
            </a:pPr>
            <a:r>
              <a:rPr lang="en-US" sz="1224" kern="0">
                <a:solidFill>
                  <a:srgbClr val="1F2D39"/>
                </a:solidFill>
                <a:latin typeface="Segoe UI"/>
              </a:rPr>
              <a:t>IntelliJ</a:t>
            </a:r>
          </a:p>
          <a:p>
            <a:pPr algn="ctr" defTabSz="950469" fontAlgn="base">
              <a:lnSpc>
                <a:spcPct val="90000"/>
              </a:lnSpc>
              <a:spcBef>
                <a:spcPts val="408"/>
              </a:spcBef>
              <a:spcAft>
                <a:spcPct val="0"/>
              </a:spcAft>
              <a:defRPr/>
            </a:pPr>
            <a:r>
              <a:rPr lang="en-US" sz="1224" kern="0">
                <a:solidFill>
                  <a:srgbClr val="1F2D39"/>
                </a:solidFill>
                <a:latin typeface="Segoe UI"/>
              </a:rPr>
              <a:t>Eclipse</a:t>
            </a:r>
          </a:p>
        </p:txBody>
      </p:sp>
      <p:sp>
        <p:nvSpPr>
          <p:cNvPr id="67" name="Rectangle 66">
            <a:extLst>
              <a:ext uri="{FF2B5EF4-FFF2-40B4-BE49-F238E27FC236}">
                <a16:creationId xmlns:a16="http://schemas.microsoft.com/office/drawing/2014/main" id="{95E07BDA-F53A-448F-8B04-03D485604D5B}"/>
              </a:ext>
            </a:extLst>
          </p:cNvPr>
          <p:cNvSpPr/>
          <p:nvPr/>
        </p:nvSpPr>
        <p:spPr bwMode="auto">
          <a:xfrm>
            <a:off x="-433593" y="4609109"/>
            <a:ext cx="1332942" cy="2785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20" tIns="149136" rIns="186420" bIns="149136" numCol="1" spcCol="0" rtlCol="0" fromWordArt="0" anchor="ctr" anchorCtr="0" forceAA="0" compatLnSpc="1">
            <a:prstTxWarp prst="textNoShape">
              <a:avLst/>
            </a:prstTxWarp>
            <a:noAutofit/>
          </a:bodyPr>
          <a:lstStyle/>
          <a:p>
            <a:pPr algn="r" defTabSz="950469" fontAlgn="base">
              <a:spcBef>
                <a:spcPct val="0"/>
              </a:spcBef>
              <a:spcAft>
                <a:spcPct val="0"/>
              </a:spcAft>
              <a:defRPr/>
            </a:pPr>
            <a:r>
              <a:rPr lang="en-US" sz="1428" kern="0">
                <a:solidFill>
                  <a:srgbClr val="1F2D39"/>
                </a:solidFill>
                <a:latin typeface="Segoe UI Semibold"/>
              </a:rPr>
              <a:t>Operate</a:t>
            </a:r>
          </a:p>
        </p:txBody>
      </p:sp>
      <p:sp>
        <p:nvSpPr>
          <p:cNvPr id="68" name="Rectangle 67">
            <a:extLst>
              <a:ext uri="{FF2B5EF4-FFF2-40B4-BE49-F238E27FC236}">
                <a16:creationId xmlns:a16="http://schemas.microsoft.com/office/drawing/2014/main" id="{390477D3-9724-4EEE-902F-77E412F6AD19}"/>
              </a:ext>
            </a:extLst>
          </p:cNvPr>
          <p:cNvSpPr/>
          <p:nvPr/>
        </p:nvSpPr>
        <p:spPr bwMode="auto">
          <a:xfrm>
            <a:off x="5561634" y="4609109"/>
            <a:ext cx="1332942" cy="2785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20" tIns="149136" rIns="186420" bIns="149136" numCol="1" spcCol="0" rtlCol="0" fromWordArt="0" anchor="ctr" anchorCtr="0" forceAA="0" compatLnSpc="1">
            <a:prstTxWarp prst="textNoShape">
              <a:avLst/>
            </a:prstTxWarp>
            <a:noAutofit/>
          </a:bodyPr>
          <a:lstStyle/>
          <a:p>
            <a:pPr defTabSz="950469" fontAlgn="base">
              <a:spcBef>
                <a:spcPct val="0"/>
              </a:spcBef>
              <a:spcAft>
                <a:spcPct val="0"/>
              </a:spcAft>
              <a:defRPr/>
            </a:pPr>
            <a:r>
              <a:rPr lang="en-US" sz="1428" kern="0">
                <a:solidFill>
                  <a:srgbClr val="1F2D39"/>
                </a:solidFill>
                <a:latin typeface="Segoe UI Semibold"/>
              </a:rPr>
              <a:t>Deliver</a:t>
            </a:r>
          </a:p>
        </p:txBody>
      </p:sp>
      <p:sp>
        <p:nvSpPr>
          <p:cNvPr id="71" name="Rectangle 70">
            <a:extLst>
              <a:ext uri="{FF2B5EF4-FFF2-40B4-BE49-F238E27FC236}">
                <a16:creationId xmlns:a16="http://schemas.microsoft.com/office/drawing/2014/main" id="{EEC83173-244C-4A0D-B368-C032DC36901A}"/>
              </a:ext>
            </a:extLst>
          </p:cNvPr>
          <p:cNvSpPr/>
          <p:nvPr/>
        </p:nvSpPr>
        <p:spPr bwMode="auto">
          <a:xfrm>
            <a:off x="5538053" y="4778676"/>
            <a:ext cx="1332942" cy="2785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20" tIns="149136" rIns="186420" bIns="149136" numCol="1" spcCol="0" rtlCol="0" fromWordArt="0" anchor="t" anchorCtr="0" forceAA="0" compatLnSpc="1">
            <a:prstTxWarp prst="textNoShape">
              <a:avLst/>
            </a:prstTxWarp>
            <a:noAutofit/>
          </a:bodyPr>
          <a:lstStyle/>
          <a:p>
            <a:pPr defTabSz="950469" fontAlgn="base">
              <a:lnSpc>
                <a:spcPct val="90000"/>
              </a:lnSpc>
              <a:spcBef>
                <a:spcPts val="408"/>
              </a:spcBef>
              <a:spcAft>
                <a:spcPct val="0"/>
              </a:spcAft>
              <a:defRPr/>
            </a:pPr>
            <a:r>
              <a:rPr lang="en-US" sz="1224" kern="0">
                <a:solidFill>
                  <a:srgbClr val="1F2D39"/>
                </a:solidFill>
              </a:rPr>
              <a:t>Jenkins</a:t>
            </a:r>
          </a:p>
          <a:p>
            <a:pPr defTabSz="950469" fontAlgn="base">
              <a:lnSpc>
                <a:spcPct val="90000"/>
              </a:lnSpc>
              <a:spcBef>
                <a:spcPts val="408"/>
              </a:spcBef>
              <a:spcAft>
                <a:spcPct val="0"/>
              </a:spcAft>
              <a:defRPr/>
            </a:pPr>
            <a:r>
              <a:rPr lang="en-US" sz="1224" kern="0">
                <a:solidFill>
                  <a:srgbClr val="1F2D39"/>
                </a:solidFill>
              </a:rPr>
              <a:t>Maven</a:t>
            </a:r>
          </a:p>
          <a:p>
            <a:pPr defTabSz="950469" fontAlgn="base">
              <a:lnSpc>
                <a:spcPct val="90000"/>
              </a:lnSpc>
              <a:spcBef>
                <a:spcPts val="408"/>
              </a:spcBef>
              <a:spcAft>
                <a:spcPct val="0"/>
              </a:spcAft>
              <a:defRPr/>
            </a:pPr>
            <a:r>
              <a:rPr lang="en-US" sz="1224" kern="0">
                <a:solidFill>
                  <a:srgbClr val="1F2D39"/>
                </a:solidFill>
              </a:rPr>
              <a:t>Packer</a:t>
            </a:r>
          </a:p>
          <a:p>
            <a:pPr defTabSz="950469" fontAlgn="base">
              <a:lnSpc>
                <a:spcPct val="90000"/>
              </a:lnSpc>
              <a:spcBef>
                <a:spcPts val="408"/>
              </a:spcBef>
              <a:spcAft>
                <a:spcPct val="0"/>
              </a:spcAft>
              <a:defRPr/>
            </a:pPr>
            <a:r>
              <a:rPr lang="en-US" sz="1224" kern="0">
                <a:solidFill>
                  <a:srgbClr val="1F2D39"/>
                </a:solidFill>
              </a:rPr>
              <a:t>Terraform</a:t>
            </a:r>
          </a:p>
        </p:txBody>
      </p:sp>
      <p:sp>
        <p:nvSpPr>
          <p:cNvPr id="72" name="Rectangle 71">
            <a:extLst>
              <a:ext uri="{FF2B5EF4-FFF2-40B4-BE49-F238E27FC236}">
                <a16:creationId xmlns:a16="http://schemas.microsoft.com/office/drawing/2014/main" id="{7DDF6231-C934-4635-9BEC-C4BB65234438}"/>
              </a:ext>
            </a:extLst>
          </p:cNvPr>
          <p:cNvSpPr/>
          <p:nvPr/>
        </p:nvSpPr>
        <p:spPr bwMode="auto">
          <a:xfrm>
            <a:off x="-433593" y="4778676"/>
            <a:ext cx="1332942" cy="2785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20" tIns="149136" rIns="186420" bIns="149136" numCol="1" spcCol="0" rtlCol="0" fromWordArt="0" anchor="t" anchorCtr="0" forceAA="0" compatLnSpc="1">
            <a:prstTxWarp prst="textNoShape">
              <a:avLst/>
            </a:prstTxWarp>
            <a:noAutofit/>
          </a:bodyPr>
          <a:lstStyle/>
          <a:p>
            <a:pPr algn="r" defTabSz="950469" fontAlgn="base">
              <a:lnSpc>
                <a:spcPct val="90000"/>
              </a:lnSpc>
              <a:spcBef>
                <a:spcPts val="408"/>
              </a:spcBef>
              <a:spcAft>
                <a:spcPct val="0"/>
              </a:spcAft>
              <a:defRPr/>
            </a:pPr>
            <a:r>
              <a:rPr lang="en-US" sz="1224" kern="0">
                <a:solidFill>
                  <a:srgbClr val="1F2D39"/>
                </a:solidFill>
              </a:rPr>
              <a:t>Ansible</a:t>
            </a:r>
          </a:p>
          <a:p>
            <a:pPr algn="r" defTabSz="950469" fontAlgn="base">
              <a:lnSpc>
                <a:spcPct val="90000"/>
              </a:lnSpc>
              <a:spcBef>
                <a:spcPts val="408"/>
              </a:spcBef>
              <a:spcAft>
                <a:spcPct val="0"/>
              </a:spcAft>
              <a:defRPr/>
            </a:pPr>
            <a:r>
              <a:rPr lang="en-US" sz="1224" kern="0">
                <a:solidFill>
                  <a:srgbClr val="1F2D39"/>
                </a:solidFill>
              </a:rPr>
              <a:t>Chef</a:t>
            </a:r>
          </a:p>
          <a:p>
            <a:pPr algn="r" defTabSz="950469" fontAlgn="base">
              <a:lnSpc>
                <a:spcPct val="90000"/>
              </a:lnSpc>
              <a:spcBef>
                <a:spcPts val="408"/>
              </a:spcBef>
              <a:spcAft>
                <a:spcPct val="0"/>
              </a:spcAft>
              <a:defRPr/>
            </a:pPr>
            <a:r>
              <a:rPr lang="en-US" sz="1224" kern="0">
                <a:solidFill>
                  <a:srgbClr val="1F2D39"/>
                </a:solidFill>
              </a:rPr>
              <a:t>ELK Stack</a:t>
            </a:r>
          </a:p>
          <a:p>
            <a:pPr algn="r" defTabSz="950469" fontAlgn="base">
              <a:lnSpc>
                <a:spcPct val="90000"/>
              </a:lnSpc>
              <a:spcBef>
                <a:spcPts val="408"/>
              </a:spcBef>
              <a:spcAft>
                <a:spcPct val="0"/>
              </a:spcAft>
              <a:defRPr/>
            </a:pPr>
            <a:r>
              <a:rPr lang="en-US" sz="1224" kern="0">
                <a:solidFill>
                  <a:srgbClr val="1F2D39"/>
                </a:solidFill>
              </a:rPr>
              <a:t>Grafana</a:t>
            </a:r>
          </a:p>
          <a:p>
            <a:pPr algn="r" defTabSz="950469" fontAlgn="base">
              <a:lnSpc>
                <a:spcPct val="90000"/>
              </a:lnSpc>
              <a:spcBef>
                <a:spcPts val="408"/>
              </a:spcBef>
              <a:spcAft>
                <a:spcPct val="0"/>
              </a:spcAft>
              <a:defRPr/>
            </a:pPr>
            <a:r>
              <a:rPr lang="en-US" sz="1224" kern="0">
                <a:solidFill>
                  <a:srgbClr val="1F2D39"/>
                </a:solidFill>
              </a:rPr>
              <a:t>Puppet</a:t>
            </a:r>
            <a:endParaRPr lang="en-US" sz="1224" kern="0">
              <a:solidFill>
                <a:srgbClr val="1F2D39"/>
              </a:solidFill>
              <a:latin typeface="Segoe UI"/>
            </a:endParaRPr>
          </a:p>
        </p:txBody>
      </p:sp>
      <p:sp>
        <p:nvSpPr>
          <p:cNvPr id="73" name="Rectangle 72">
            <a:extLst>
              <a:ext uri="{FF2B5EF4-FFF2-40B4-BE49-F238E27FC236}">
                <a16:creationId xmlns:a16="http://schemas.microsoft.com/office/drawing/2014/main" id="{0834114D-210E-4953-9FE3-23D6BBF95289}"/>
              </a:ext>
            </a:extLst>
          </p:cNvPr>
          <p:cNvSpPr/>
          <p:nvPr/>
        </p:nvSpPr>
        <p:spPr bwMode="auto">
          <a:xfrm>
            <a:off x="2499346" y="3929042"/>
            <a:ext cx="1332942" cy="2785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20" tIns="149136" rIns="186420" bIns="149136" numCol="1" spcCol="0" rtlCol="0" fromWordArt="0" anchor="ctr" anchorCtr="0" forceAA="0" compatLnSpc="1">
            <a:prstTxWarp prst="textNoShape">
              <a:avLst/>
            </a:prstTxWarp>
            <a:noAutofit/>
          </a:bodyPr>
          <a:lstStyle/>
          <a:p>
            <a:pPr algn="ctr" defTabSz="950469" fontAlgn="base">
              <a:spcBef>
                <a:spcPct val="0"/>
              </a:spcBef>
              <a:spcAft>
                <a:spcPct val="0"/>
              </a:spcAft>
              <a:defRPr/>
            </a:pPr>
            <a:r>
              <a:rPr lang="en-US" sz="1428" kern="0">
                <a:solidFill>
                  <a:srgbClr val="1F2D39"/>
                </a:solidFill>
                <a:latin typeface="Segoe UI Semibold"/>
              </a:rPr>
              <a:t>Collaborate</a:t>
            </a:r>
          </a:p>
        </p:txBody>
      </p:sp>
      <p:pic>
        <p:nvPicPr>
          <p:cNvPr id="74" name="Picture 73">
            <a:extLst>
              <a:ext uri="{FF2B5EF4-FFF2-40B4-BE49-F238E27FC236}">
                <a16:creationId xmlns:a16="http://schemas.microsoft.com/office/drawing/2014/main" id="{F47C57DF-E0DC-497C-A7F6-74E3AAE8F2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9447" y="2671753"/>
            <a:ext cx="3516890" cy="1857629"/>
          </a:xfrm>
          <a:prstGeom prst="rect">
            <a:avLst/>
          </a:prstGeom>
        </p:spPr>
      </p:pic>
      <p:sp>
        <p:nvSpPr>
          <p:cNvPr id="8" name="Title 7">
            <a:extLst>
              <a:ext uri="{FF2B5EF4-FFF2-40B4-BE49-F238E27FC236}">
                <a16:creationId xmlns:a16="http://schemas.microsoft.com/office/drawing/2014/main" id="{65953FD0-46F8-48EC-84AA-6BD62EF36C12}"/>
              </a:ext>
            </a:extLst>
          </p:cNvPr>
          <p:cNvSpPr>
            <a:spLocks noGrp="1"/>
          </p:cNvSpPr>
          <p:nvPr>
            <p:ph type="title"/>
          </p:nvPr>
        </p:nvSpPr>
        <p:spPr>
          <a:xfrm>
            <a:off x="632421" y="6329259"/>
            <a:ext cx="5227668" cy="376630"/>
          </a:xfrm>
        </p:spPr>
        <p:txBody>
          <a:bodyPr>
            <a:normAutofit fontScale="90000"/>
          </a:bodyPr>
          <a:lstStyle/>
          <a:p>
            <a:pPr algn="ctr"/>
            <a:r>
              <a:rPr lang="en-GB" sz="2448">
                <a:solidFill>
                  <a:srgbClr val="1F2D39"/>
                </a:solidFill>
              </a:rPr>
              <a:t>The cloud with DevOps tools built in</a:t>
            </a:r>
            <a:endParaRPr lang="en-US" sz="2448">
              <a:solidFill>
                <a:srgbClr val="1F2D39"/>
              </a:solidFill>
            </a:endParaRPr>
          </a:p>
        </p:txBody>
      </p:sp>
    </p:spTree>
    <p:extLst>
      <p:ext uri="{BB962C8B-B14F-4D97-AF65-F5344CB8AC3E}">
        <p14:creationId xmlns:p14="http://schemas.microsoft.com/office/powerpoint/2010/main" val="40305487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par>
                                <p:cTn id="7" presetID="1" presetClass="path" presetSubtype="0" accel="50000" decel="50000" fill="hold" nodeType="withEffect">
                                  <p:stCondLst>
                                    <p:cond delay="0"/>
                                  </p:stCondLst>
                                  <p:childTnLst>
                                    <p:animMotion origin="layout" path="M 2.91667E-6 4.07407E-6 C 0.09284 4.07407E-6 0.16823 0.13773 0.16823 0.3074 C 0.16823 0.47708 0.09284 0.61504 2.91667E-6 0.61504 C -0.09271 0.61504 -0.16784 0.47708 -0.16784 0.3074 C -0.16784 0.13773 -0.09271 4.07407E-6 2.91667E-6 4.07407E-6 Z " pathEditMode="relative" rAng="0" ptsTypes="AAAAA">
                                      <p:cBhvr>
                                        <p:cTn id="8" dur="1500" fill="hold"/>
                                        <p:tgtEl>
                                          <p:spTgt spid="66"/>
                                        </p:tgtEl>
                                        <p:attrNameLst>
                                          <p:attrName>ppt_x</p:attrName>
                                          <p:attrName>ppt_y</p:attrName>
                                        </p:attrNameLst>
                                      </p:cBhvr>
                                      <p:rCtr x="13" y="30741"/>
                                    </p:animMotion>
                                  </p:childTnLst>
                                </p:cTn>
                              </p:par>
                              <p:par>
                                <p:cTn id="9" presetID="1" presetClass="path" presetSubtype="0" accel="50000" decel="50000" fill="hold" nodeType="withEffect">
                                  <p:stCondLst>
                                    <p:cond delay="0"/>
                                  </p:stCondLst>
                                  <p:childTnLst>
                                    <p:animMotion origin="layout" path="M -2.5E-6 0.0051 C -0.0487 0.14352 -0.15416 0.1838 -0.23515 0.09399 C -0.31588 0.00371 -0.34218 -0.18217 -0.29336 -0.32083 C -0.2444 -0.46018 -0.13906 -0.49953 -0.05807 -0.40972 C 0.02279 -0.31967 0.04896 -0.13426 -2.5E-6 0.0051 Z " pathEditMode="relative" rAng="7320000" ptsTypes="AAAAA">
                                      <p:cBhvr>
                                        <p:cTn id="10" dur="1500" fill="hold"/>
                                        <p:tgtEl>
                                          <p:spTgt spid="2"/>
                                        </p:tgtEl>
                                        <p:attrNameLst>
                                          <p:attrName>ppt_x</p:attrName>
                                          <p:attrName>ppt_y</p:attrName>
                                        </p:attrNameLst>
                                      </p:cBhvr>
                                      <p:rCtr x="-14661" y="-16296"/>
                                    </p:animMotion>
                                  </p:childTnLst>
                                </p:cTn>
                              </p:par>
                              <p:par>
                                <p:cTn id="11" presetID="1" presetClass="path" presetSubtype="0" accel="50000" decel="50000" fill="hold" nodeType="withEffect">
                                  <p:stCondLst>
                                    <p:cond delay="0"/>
                                  </p:stCondLst>
                                  <p:childTnLst>
                                    <p:animMotion origin="layout" path="M 2.08333E-7 3.33333E-6 C -0.04896 -0.13889 -0.02201 -0.32616 0.06029 -0.4176 C 0.14245 -0.50903 0.24909 -0.46991 0.29792 -0.33102 C 0.34674 -0.19236 0.3194 -0.00579 0.23711 0.08541 C 0.15482 0.17685 0.0487 0.13865 2.08333E-7 3.33333E-6 Z " pathEditMode="relative" rAng="14280000" ptsTypes="AAAAA">
                                      <p:cBhvr>
                                        <p:cTn id="12" dur="1500" fill="hold"/>
                                        <p:tgtEl>
                                          <p:spTgt spid="7"/>
                                        </p:tgtEl>
                                        <p:attrNameLst>
                                          <p:attrName>ppt_x</p:attrName>
                                          <p:attrName>ppt_y</p:attrName>
                                        </p:attrNameLst>
                                      </p:cBhvr>
                                      <p:rCtr x="14870" y="-16597"/>
                                    </p:animMotion>
                                  </p:childTnLst>
                                </p:cTn>
                              </p:par>
                              <p:par>
                                <p:cTn id="13" presetID="6" presetClass="emph" presetSubtype="0" accel="100000" autoRev="1" fill="hold" grpId="1" nodeType="withEffect">
                                  <p:stCondLst>
                                    <p:cond delay="0"/>
                                  </p:stCondLst>
                                  <p:childTnLst>
                                    <p:animScale>
                                      <p:cBhvr>
                                        <p:cTn id="14" dur="500" fill="hold"/>
                                        <p:tgtEl>
                                          <p:spTgt spid="5"/>
                                        </p:tgtEl>
                                      </p:cBhvr>
                                      <p:by x="0" y="0"/>
                                    </p:animScale>
                                  </p:childTnLst>
                                </p:cTn>
                              </p:par>
                              <p:par>
                                <p:cTn id="15" presetID="1" presetClass="entr" presetSubtype="0" fill="hold" grpId="0" nodeType="withEffect">
                                  <p:stCondLst>
                                    <p:cond delay="200"/>
                                  </p:stCondLst>
                                  <p:childTnLst>
                                    <p:set>
                                      <p:cBhvr>
                                        <p:cTn id="16" dur="1" fill="hold">
                                          <p:stCondLst>
                                            <p:cond delay="499"/>
                                          </p:stCondLst>
                                        </p:cTn>
                                        <p:tgtEl>
                                          <p:spTgt spid="112"/>
                                        </p:tgtEl>
                                        <p:attrNameLst>
                                          <p:attrName>style.visibility</p:attrName>
                                        </p:attrNameLst>
                                      </p:cBhvr>
                                      <p:to>
                                        <p:strVal val="visible"/>
                                      </p:to>
                                    </p:set>
                                  </p:childTnLst>
                                </p:cTn>
                              </p:par>
                              <p:par>
                                <p:cTn id="17" presetID="6" presetClass="emph" presetSubtype="0" accel="100000" autoRev="1" fill="hold" grpId="1" nodeType="withEffect">
                                  <p:stCondLst>
                                    <p:cond delay="200"/>
                                  </p:stCondLst>
                                  <p:childTnLst>
                                    <p:animScale>
                                      <p:cBhvr>
                                        <p:cTn id="18" dur="500" fill="hold"/>
                                        <p:tgtEl>
                                          <p:spTgt spid="112"/>
                                        </p:tgtEl>
                                      </p:cBhvr>
                                      <p:by x="0" y="0"/>
                                    </p:animScale>
                                  </p:childTnLst>
                                </p:cTn>
                              </p:par>
                              <p:par>
                                <p:cTn id="19" presetID="10" presetClass="entr" presetSubtype="0" fill="hold" nodeType="withEffect">
                                  <p:stCondLst>
                                    <p:cond delay="7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300"/>
                                        <p:tgtEl>
                                          <p:spTgt spid="4"/>
                                        </p:tgtEl>
                                      </p:cBhvr>
                                    </p:animEffect>
                                  </p:childTnLst>
                                </p:cTn>
                              </p:par>
                              <p:par>
                                <p:cTn id="22" presetID="63" presetClass="path" presetSubtype="0" decel="100000" fill="hold" nodeType="withEffect">
                                  <p:stCondLst>
                                    <p:cond delay="700"/>
                                  </p:stCondLst>
                                  <p:childTnLst>
                                    <p:animMotion origin="layout" path="M -4.16667E-7 0 L 0.02227 0 " pathEditMode="relative" rAng="0" ptsTypes="AA">
                                      <p:cBhvr>
                                        <p:cTn id="23" dur="300" spd="-100000" fill="hold"/>
                                        <p:tgtEl>
                                          <p:spTgt spid="4"/>
                                        </p:tgtEl>
                                        <p:attrNameLst>
                                          <p:attrName>ppt_x</p:attrName>
                                          <p:attrName>ppt_y</p:attrName>
                                        </p:attrNameLst>
                                      </p:cBhvr>
                                      <p:rCtr x="1107" y="0"/>
                                    </p:animMotion>
                                  </p:childTnLst>
                                </p:cTn>
                              </p:par>
                              <p:par>
                                <p:cTn id="24" presetID="10" presetClass="entr" presetSubtype="0" fill="hold" nodeType="withEffect">
                                  <p:stCondLst>
                                    <p:cond delay="90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300"/>
                                        <p:tgtEl>
                                          <p:spTgt spid="3"/>
                                        </p:tgtEl>
                                      </p:cBhvr>
                                    </p:animEffect>
                                  </p:childTnLst>
                                </p:cTn>
                              </p:par>
                              <p:par>
                                <p:cTn id="27" presetID="63" presetClass="path" presetSubtype="0" decel="100000" fill="hold" nodeType="withEffect">
                                  <p:stCondLst>
                                    <p:cond delay="900"/>
                                  </p:stCondLst>
                                  <p:childTnLst>
                                    <p:animMotion origin="layout" path="M -4.16667E-7 0 L 0.02227 0 " pathEditMode="relative" rAng="0" ptsTypes="AA">
                                      <p:cBhvr>
                                        <p:cTn id="28" dur="300" spd="-100000" fill="hold"/>
                                        <p:tgtEl>
                                          <p:spTgt spid="3"/>
                                        </p:tgtEl>
                                        <p:attrNameLst>
                                          <p:attrName>ppt_x</p:attrName>
                                          <p:attrName>ppt_y</p:attrName>
                                        </p:attrNameLst>
                                      </p:cBhvr>
                                      <p:rCtr x="1107" y="0"/>
                                    </p:animMotion>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12" grpId="0" animBg="1"/>
      <p:bldP spid="112" grpId="1" animBg="1"/>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B3163A-6473-9336-B290-39E35ADED6CA}"/>
              </a:ext>
            </a:extLst>
          </p:cNvPr>
          <p:cNvSpPr>
            <a:spLocks noGrp="1"/>
          </p:cNvSpPr>
          <p:nvPr>
            <p:ph type="title"/>
          </p:nvPr>
        </p:nvSpPr>
        <p:spPr/>
        <p:txBody>
          <a:bodyPr/>
          <a:lstStyle/>
          <a:p>
            <a:r>
              <a:rPr lang="es-CR" dirty="0"/>
              <a:t>Muchas gracias</a:t>
            </a:r>
            <a:endParaRPr lang="en-GB" dirty="0"/>
          </a:p>
        </p:txBody>
      </p:sp>
      <p:pic>
        <p:nvPicPr>
          <p:cNvPr id="3" name="Picture 2">
            <a:extLst>
              <a:ext uri="{FF2B5EF4-FFF2-40B4-BE49-F238E27FC236}">
                <a16:creationId xmlns:a16="http://schemas.microsoft.com/office/drawing/2014/main" id="{CFD79394-05D7-B85C-1D7B-4D2EDA81D720}"/>
              </a:ext>
            </a:extLst>
          </p:cNvPr>
          <p:cNvPicPr>
            <a:picLocks noChangeAspect="1"/>
          </p:cNvPicPr>
          <p:nvPr/>
        </p:nvPicPr>
        <p:blipFill>
          <a:blip r:embed="rId2"/>
          <a:stretch>
            <a:fillRect/>
          </a:stretch>
        </p:blipFill>
        <p:spPr>
          <a:xfrm>
            <a:off x="240084" y="350770"/>
            <a:ext cx="3609975" cy="495300"/>
          </a:xfrm>
          <a:prstGeom prst="rect">
            <a:avLst/>
          </a:prstGeom>
        </p:spPr>
      </p:pic>
      <p:pic>
        <p:nvPicPr>
          <p:cNvPr id="7" name="Picture 6">
            <a:extLst>
              <a:ext uri="{FF2B5EF4-FFF2-40B4-BE49-F238E27FC236}">
                <a16:creationId xmlns:a16="http://schemas.microsoft.com/office/drawing/2014/main" id="{10AAFC4A-BCAE-FE34-D24B-B915F56769AE}"/>
              </a:ext>
            </a:extLst>
          </p:cNvPr>
          <p:cNvPicPr>
            <a:picLocks noChangeAspect="1"/>
          </p:cNvPicPr>
          <p:nvPr/>
        </p:nvPicPr>
        <p:blipFill>
          <a:blip r:embed="rId2"/>
          <a:stretch>
            <a:fillRect/>
          </a:stretch>
        </p:blipFill>
        <p:spPr>
          <a:xfrm>
            <a:off x="240083" y="6396105"/>
            <a:ext cx="3609975" cy="495300"/>
          </a:xfrm>
          <a:prstGeom prst="rect">
            <a:avLst/>
          </a:prstGeom>
        </p:spPr>
      </p:pic>
    </p:spTree>
    <p:extLst>
      <p:ext uri="{BB962C8B-B14F-4D97-AF65-F5344CB8AC3E}">
        <p14:creationId xmlns:p14="http://schemas.microsoft.com/office/powerpoint/2010/main" val="960947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39CAA6-69CA-CCD9-0F08-6FFB070CAC4D}"/>
              </a:ext>
            </a:extLst>
          </p:cNvPr>
          <p:cNvSpPr>
            <a:spLocks noGrp="1"/>
          </p:cNvSpPr>
          <p:nvPr>
            <p:ph type="title"/>
          </p:nvPr>
        </p:nvSpPr>
        <p:spPr/>
        <p:txBody>
          <a:bodyPr/>
          <a:lstStyle/>
          <a:p>
            <a:r>
              <a:rPr lang="es-CR" dirty="0"/>
              <a:t>Agenda</a:t>
            </a:r>
            <a:endParaRPr lang="en-GB" dirty="0"/>
          </a:p>
        </p:txBody>
      </p:sp>
      <p:sp>
        <p:nvSpPr>
          <p:cNvPr id="4" name="Text Placeholder 3">
            <a:extLst>
              <a:ext uri="{FF2B5EF4-FFF2-40B4-BE49-F238E27FC236}">
                <a16:creationId xmlns:a16="http://schemas.microsoft.com/office/drawing/2014/main" id="{BEEAFF45-377C-8C30-5E6C-A52B06D7AA5D}"/>
              </a:ext>
            </a:extLst>
          </p:cNvPr>
          <p:cNvSpPr>
            <a:spLocks noGrp="1"/>
          </p:cNvSpPr>
          <p:nvPr>
            <p:ph type="body" sz="quarter" idx="13"/>
          </p:nvPr>
        </p:nvSpPr>
        <p:spPr/>
        <p:txBody>
          <a:bodyPr/>
          <a:lstStyle/>
          <a:p>
            <a:pPr marL="342900" indent="-342900">
              <a:buFont typeface="Arial" panose="020B0604020202020204" pitchFamily="34" charset="0"/>
              <a:buChar char="•"/>
            </a:pPr>
            <a:r>
              <a:rPr lang="es-CR" dirty="0"/>
              <a:t>Introducción a la Nube</a:t>
            </a:r>
          </a:p>
          <a:p>
            <a:pPr marL="342900" indent="-342900">
              <a:buFont typeface="Arial" panose="020B0604020202020204" pitchFamily="34" charset="0"/>
              <a:buChar char="•"/>
            </a:pPr>
            <a:r>
              <a:rPr lang="es-CR" dirty="0"/>
              <a:t>Patrones en la Nube</a:t>
            </a:r>
          </a:p>
          <a:p>
            <a:pPr marL="342900" indent="-342900">
              <a:buFont typeface="Arial" panose="020B0604020202020204" pitchFamily="34" charset="0"/>
              <a:buChar char="•"/>
            </a:pPr>
            <a:r>
              <a:rPr lang="es-CR" dirty="0"/>
              <a:t>Microsoft Azure</a:t>
            </a:r>
          </a:p>
          <a:p>
            <a:pPr marL="342900" indent="-342900">
              <a:buFont typeface="Arial" panose="020B0604020202020204" pitchFamily="34" charset="0"/>
              <a:buChar char="•"/>
            </a:pPr>
            <a:r>
              <a:rPr lang="es-CR" dirty="0"/>
              <a:t>Demostración</a:t>
            </a:r>
            <a:endParaRPr lang="en-GB" dirty="0"/>
          </a:p>
        </p:txBody>
      </p:sp>
    </p:spTree>
    <p:extLst>
      <p:ext uri="{BB962C8B-B14F-4D97-AF65-F5344CB8AC3E}">
        <p14:creationId xmlns:p14="http://schemas.microsoft.com/office/powerpoint/2010/main" val="123370383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s-ES" dirty="0"/>
              <a:t>Introducción a la computación en la nube 
</a:t>
            </a:r>
            <a:endParaRPr lang="en-US" dirty="0"/>
          </a:p>
        </p:txBody>
      </p:sp>
      <p:pic>
        <p:nvPicPr>
          <p:cNvPr id="2054" name="Picture 6" descr="See the source image">
            <a:extLst>
              <a:ext uri="{FF2B5EF4-FFF2-40B4-BE49-F238E27FC236}">
                <a16:creationId xmlns:a16="http://schemas.microsoft.com/office/drawing/2014/main" id="{A4F40012-E8DE-83F3-CFCA-DAC523578ABE}"/>
              </a:ext>
            </a:extLst>
          </p:cNvPr>
          <p:cNvPicPr>
            <a:picLocks noGrp="1" noChangeAspect="1" noChangeArrowheads="1"/>
          </p:cNvPicPr>
          <p:nvPr>
            <p:ph type="pic" sz="quarter" idx="11"/>
          </p:nvPr>
        </p:nvPicPr>
        <p:blipFill rotWithShape="1">
          <a:blip r:embed="rId3">
            <a:extLst>
              <a:ext uri="{28A0092B-C50C-407E-A947-70E740481C1C}">
                <a14:useLocalDpi xmlns:a14="http://schemas.microsoft.com/office/drawing/2010/main" val="0"/>
              </a:ext>
            </a:extLst>
          </a:blip>
          <a:srcRect l="11733" r="11733"/>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877621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2557626" y="823798"/>
            <a:ext cx="8163070" cy="5940138"/>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lIns="124344" tIns="62172" rIns="124344" bIns="62172" rtlCol="0" anchor="ctr"/>
          <a:lstStyle/>
          <a:p>
            <a:pPr algn="ctr"/>
            <a:endParaRPr lang="en-US" sz="2754"/>
          </a:p>
        </p:txBody>
      </p:sp>
      <p:sp>
        <p:nvSpPr>
          <p:cNvPr id="8" name="Title 7"/>
          <p:cNvSpPr>
            <a:spLocks noGrp="1"/>
          </p:cNvSpPr>
          <p:nvPr>
            <p:ph type="title"/>
          </p:nvPr>
        </p:nvSpPr>
        <p:spPr/>
        <p:txBody>
          <a:bodyPr>
            <a:normAutofit fontScale="90000"/>
          </a:bodyPr>
          <a:lstStyle/>
          <a:p>
            <a:r>
              <a:rPr lang="es-ES"/>
              <a:t>Patrones de computación en la nube
</a:t>
            </a:r>
            <a:endParaRPr lang="en-US" dirty="0"/>
          </a:p>
        </p:txBody>
      </p:sp>
      <p:cxnSp>
        <p:nvCxnSpPr>
          <p:cNvPr id="50" name="Straight Arrow Connector 49"/>
          <p:cNvCxnSpPr/>
          <p:nvPr/>
        </p:nvCxnSpPr>
        <p:spPr bwMode="auto">
          <a:xfrm rot="16200000" flipV="1">
            <a:off x="3444138" y="1993004"/>
            <a:ext cx="767112" cy="4"/>
          </a:xfrm>
          <a:prstGeom prst="straightConnector1">
            <a:avLst/>
          </a:prstGeom>
          <a:noFill/>
          <a:ln w="25400" cap="flat" cmpd="sng" algn="ctr">
            <a:solidFill>
              <a:srgbClr val="292929"/>
            </a:solidFill>
            <a:prstDash val="solid"/>
            <a:headEnd type="none" w="med" len="med"/>
            <a:tailEnd type="triangle"/>
          </a:ln>
          <a:effectLst/>
        </p:spPr>
      </p:cxnSp>
      <p:cxnSp>
        <p:nvCxnSpPr>
          <p:cNvPr id="55" name="Straight Arrow Connector 54"/>
          <p:cNvCxnSpPr/>
          <p:nvPr/>
        </p:nvCxnSpPr>
        <p:spPr bwMode="auto">
          <a:xfrm>
            <a:off x="3827697" y="2367381"/>
            <a:ext cx="2786600" cy="801"/>
          </a:xfrm>
          <a:prstGeom prst="straightConnector1">
            <a:avLst/>
          </a:prstGeom>
          <a:noFill/>
          <a:ln w="25400" cap="flat" cmpd="sng" algn="ctr">
            <a:solidFill>
              <a:srgbClr val="292929"/>
            </a:solidFill>
            <a:prstDash val="solid"/>
            <a:headEnd type="none" w="med" len="med"/>
            <a:tailEnd type="triangle"/>
          </a:ln>
          <a:effectLst/>
        </p:spPr>
      </p:cxnSp>
      <p:sp>
        <p:nvSpPr>
          <p:cNvPr id="56" name="Text Placeholder 6"/>
          <p:cNvSpPr txBox="1">
            <a:spLocks/>
          </p:cNvSpPr>
          <p:nvPr/>
        </p:nvSpPr>
        <p:spPr bwMode="auto">
          <a:xfrm>
            <a:off x="6663032" y="2283099"/>
            <a:ext cx="1009734" cy="11534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002650" eaLnBrk="0" fontAlgn="base" hangingPunct="0">
              <a:spcBef>
                <a:spcPct val="20000"/>
              </a:spcBef>
              <a:spcAft>
                <a:spcPct val="0"/>
              </a:spcAft>
              <a:buClr>
                <a:srgbClr val="000000"/>
              </a:buClr>
              <a:defRPr/>
            </a:pPr>
            <a:r>
              <a:rPr lang="en-US" sz="1224" i="1" kern="0" dirty="0">
                <a:solidFill>
                  <a:srgbClr val="292929">
                    <a:alpha val="99000"/>
                  </a:srgbClr>
                </a:solidFill>
              </a:rPr>
              <a:t>t</a:t>
            </a:r>
          </a:p>
        </p:txBody>
      </p:sp>
      <p:sp>
        <p:nvSpPr>
          <p:cNvPr id="61" name="Rectangle 60"/>
          <p:cNvSpPr/>
          <p:nvPr/>
        </p:nvSpPr>
        <p:spPr>
          <a:xfrm rot="16200000">
            <a:off x="3193297" y="1953734"/>
            <a:ext cx="880102" cy="197453"/>
          </a:xfrm>
          <a:prstGeom prst="rect">
            <a:avLst/>
          </a:prstGeom>
          <a:ln>
            <a:noFill/>
          </a:ln>
        </p:spPr>
        <p:txBody>
          <a:bodyPr wrap="square" lIns="75213" tIns="37606" rIns="75213" bIns="37606">
            <a:spAutoFit/>
          </a:bodyPr>
          <a:lstStyle/>
          <a:p>
            <a:pPr marL="250664" indent="-250664" algn="ctr" defTabSz="1002650" eaLnBrk="0" fontAlgn="base" hangingPunct="0">
              <a:lnSpc>
                <a:spcPts val="877"/>
              </a:lnSpc>
              <a:spcBef>
                <a:spcPct val="20000"/>
              </a:spcBef>
              <a:spcAft>
                <a:spcPct val="0"/>
              </a:spcAft>
              <a:buClr>
                <a:srgbClr val="000000"/>
              </a:buClr>
              <a:defRPr/>
            </a:pPr>
            <a:r>
              <a:rPr lang="en-US" sz="1122" kern="0" dirty="0">
                <a:solidFill>
                  <a:srgbClr val="292929">
                    <a:alpha val="99000"/>
                  </a:srgbClr>
                </a:solidFill>
              </a:rPr>
              <a:t>Compute </a:t>
            </a:r>
          </a:p>
        </p:txBody>
      </p:sp>
      <p:cxnSp>
        <p:nvCxnSpPr>
          <p:cNvPr id="62" name="Straight Arrow Connector 61"/>
          <p:cNvCxnSpPr/>
          <p:nvPr/>
        </p:nvCxnSpPr>
        <p:spPr bwMode="auto">
          <a:xfrm flipV="1">
            <a:off x="3827696" y="2081478"/>
            <a:ext cx="900332" cy="56010"/>
          </a:xfrm>
          <a:prstGeom prst="straightConnector1">
            <a:avLst/>
          </a:prstGeom>
          <a:noFill/>
          <a:ln w="25400" cap="flat" cmpd="sng" algn="ctr">
            <a:solidFill>
              <a:srgbClr val="292929"/>
            </a:solidFill>
            <a:prstDash val="solid"/>
            <a:headEnd type="none" w="med" len="med"/>
            <a:tailEnd type="triangle"/>
          </a:ln>
          <a:effectLst/>
        </p:spPr>
      </p:cxnSp>
      <p:cxnSp>
        <p:nvCxnSpPr>
          <p:cNvPr id="65" name="Straight Arrow Connector 64"/>
          <p:cNvCxnSpPr/>
          <p:nvPr/>
        </p:nvCxnSpPr>
        <p:spPr bwMode="auto">
          <a:xfrm flipV="1">
            <a:off x="5617087" y="2063503"/>
            <a:ext cx="943287" cy="73985"/>
          </a:xfrm>
          <a:prstGeom prst="straightConnector1">
            <a:avLst/>
          </a:prstGeom>
          <a:noFill/>
          <a:ln w="25400" cap="flat" cmpd="sng" algn="ctr">
            <a:solidFill>
              <a:srgbClr val="292929"/>
            </a:solidFill>
            <a:prstDash val="solid"/>
            <a:headEnd type="none" w="med" len="med"/>
            <a:tailEnd type="triangle"/>
          </a:ln>
          <a:effectLst/>
        </p:spPr>
      </p:cxnSp>
      <p:cxnSp>
        <p:nvCxnSpPr>
          <p:cNvPr id="66" name="Straight Connector 65"/>
          <p:cNvCxnSpPr/>
          <p:nvPr/>
        </p:nvCxnSpPr>
        <p:spPr bwMode="auto">
          <a:xfrm rot="5400000" flipH="1" flipV="1">
            <a:off x="5252926" y="2002427"/>
            <a:ext cx="730930" cy="1383"/>
          </a:xfrm>
          <a:prstGeom prst="line">
            <a:avLst/>
          </a:prstGeom>
          <a:noFill/>
          <a:ln w="19050" cap="flat" cmpd="sng" algn="ctr">
            <a:solidFill>
              <a:srgbClr val="292929"/>
            </a:solidFill>
            <a:prstDash val="sysDot"/>
            <a:headEnd type="none" w="med" len="med"/>
            <a:tailEnd type="none" w="med" len="med"/>
          </a:ln>
          <a:effectLst/>
        </p:spPr>
      </p:cxnSp>
      <p:sp>
        <p:nvSpPr>
          <p:cNvPr id="67" name="Rectangle 66"/>
          <p:cNvSpPr/>
          <p:nvPr/>
        </p:nvSpPr>
        <p:spPr>
          <a:xfrm>
            <a:off x="4692076" y="1771661"/>
            <a:ext cx="987218" cy="524436"/>
          </a:xfrm>
          <a:prstGeom prst="rect">
            <a:avLst/>
          </a:prstGeom>
          <a:ln>
            <a:noFill/>
          </a:ln>
        </p:spPr>
        <p:txBody>
          <a:bodyPr wrap="square" lIns="75213" tIns="37606" rIns="75213" bIns="37606">
            <a:spAutoFit/>
          </a:bodyPr>
          <a:lstStyle/>
          <a:p>
            <a:pPr marL="250664" indent="-250664" algn="ctr" defTabSz="1002650" eaLnBrk="0" fontAlgn="base" hangingPunct="0">
              <a:lnSpc>
                <a:spcPts val="877"/>
              </a:lnSpc>
              <a:spcBef>
                <a:spcPct val="20000"/>
              </a:spcBef>
              <a:spcAft>
                <a:spcPct val="0"/>
              </a:spcAft>
              <a:buClr>
                <a:srgbClr val="000000"/>
              </a:buClr>
              <a:defRPr/>
            </a:pPr>
            <a:endParaRPr lang="en-US" sz="1122" kern="0" dirty="0">
              <a:solidFill>
                <a:srgbClr val="292929">
                  <a:alpha val="99000"/>
                </a:srgbClr>
              </a:solidFill>
            </a:endParaRPr>
          </a:p>
          <a:p>
            <a:pPr marL="250664" indent="-250664" algn="ctr" defTabSz="1002650" eaLnBrk="0" fontAlgn="base" hangingPunct="0">
              <a:lnSpc>
                <a:spcPts val="877"/>
              </a:lnSpc>
              <a:spcAft>
                <a:spcPts val="658"/>
              </a:spcAft>
              <a:buClr>
                <a:srgbClr val="000000"/>
              </a:buClr>
              <a:defRPr/>
            </a:pPr>
            <a:r>
              <a:rPr lang="en-US" sz="1122" kern="0" dirty="0">
                <a:solidFill>
                  <a:srgbClr val="292929">
                    <a:alpha val="99000"/>
                  </a:srgbClr>
                </a:solidFill>
              </a:rPr>
              <a:t>Inactivity</a:t>
            </a:r>
          </a:p>
          <a:p>
            <a:pPr marL="250664" indent="-250664" algn="ctr" defTabSz="1002650" eaLnBrk="0" fontAlgn="base" hangingPunct="0">
              <a:lnSpc>
                <a:spcPts val="877"/>
              </a:lnSpc>
              <a:spcAft>
                <a:spcPts val="658"/>
              </a:spcAft>
              <a:buClr>
                <a:srgbClr val="000000"/>
              </a:buClr>
              <a:defRPr/>
            </a:pPr>
            <a:r>
              <a:rPr lang="en-US" sz="1122" kern="0" dirty="0">
                <a:solidFill>
                  <a:srgbClr val="292929">
                    <a:alpha val="99000"/>
                  </a:srgbClr>
                </a:solidFill>
              </a:rPr>
              <a:t>Period </a:t>
            </a:r>
          </a:p>
        </p:txBody>
      </p:sp>
      <p:cxnSp>
        <p:nvCxnSpPr>
          <p:cNvPr id="68" name="Straight Connector 67"/>
          <p:cNvCxnSpPr/>
          <p:nvPr/>
        </p:nvCxnSpPr>
        <p:spPr bwMode="auto">
          <a:xfrm rot="5400000" flipH="1" flipV="1">
            <a:off x="4381447" y="2002427"/>
            <a:ext cx="730930" cy="1383"/>
          </a:xfrm>
          <a:prstGeom prst="line">
            <a:avLst/>
          </a:prstGeom>
          <a:noFill/>
          <a:ln w="19050" cap="flat" cmpd="sng" algn="ctr">
            <a:solidFill>
              <a:srgbClr val="292929"/>
            </a:solidFill>
            <a:prstDash val="sysDot"/>
            <a:headEnd type="none" w="med" len="med"/>
            <a:tailEnd type="none" w="med" len="med"/>
          </a:ln>
          <a:effectLst/>
        </p:spPr>
      </p:cxnSp>
      <p:sp>
        <p:nvSpPr>
          <p:cNvPr id="69" name="Text Placeholder 6"/>
          <p:cNvSpPr txBox="1">
            <a:spLocks/>
          </p:cNvSpPr>
          <p:nvPr/>
        </p:nvSpPr>
        <p:spPr bwMode="auto">
          <a:xfrm>
            <a:off x="6663032" y="3568258"/>
            <a:ext cx="1009734" cy="11534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002650" eaLnBrk="0" fontAlgn="base" hangingPunct="0">
              <a:spcBef>
                <a:spcPct val="20000"/>
              </a:spcBef>
              <a:spcAft>
                <a:spcPct val="0"/>
              </a:spcAft>
              <a:buClr>
                <a:srgbClr val="000000"/>
              </a:buClr>
              <a:defRPr/>
            </a:pPr>
            <a:r>
              <a:rPr lang="en-US" sz="1224" i="1" kern="0" dirty="0">
                <a:solidFill>
                  <a:srgbClr val="292929">
                    <a:alpha val="99000"/>
                  </a:srgbClr>
                </a:solidFill>
              </a:rPr>
              <a:t>t</a:t>
            </a:r>
          </a:p>
        </p:txBody>
      </p:sp>
      <p:sp>
        <p:nvSpPr>
          <p:cNvPr id="70" name="Text Placeholder 6"/>
          <p:cNvSpPr txBox="1">
            <a:spLocks/>
          </p:cNvSpPr>
          <p:nvPr/>
        </p:nvSpPr>
        <p:spPr bwMode="auto">
          <a:xfrm>
            <a:off x="6663032" y="4782687"/>
            <a:ext cx="1009734" cy="11534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002650" eaLnBrk="0" fontAlgn="base" hangingPunct="0">
              <a:spcBef>
                <a:spcPct val="20000"/>
              </a:spcBef>
              <a:spcAft>
                <a:spcPct val="0"/>
              </a:spcAft>
              <a:buClr>
                <a:srgbClr val="000000"/>
              </a:buClr>
              <a:defRPr/>
            </a:pPr>
            <a:r>
              <a:rPr lang="en-US" sz="1224" i="1" kern="0" dirty="0">
                <a:solidFill>
                  <a:srgbClr val="292929">
                    <a:alpha val="99000"/>
                  </a:srgbClr>
                </a:solidFill>
              </a:rPr>
              <a:t>t</a:t>
            </a:r>
          </a:p>
        </p:txBody>
      </p:sp>
      <p:sp>
        <p:nvSpPr>
          <p:cNvPr id="71" name="Text Placeholder 6"/>
          <p:cNvSpPr txBox="1">
            <a:spLocks/>
          </p:cNvSpPr>
          <p:nvPr/>
        </p:nvSpPr>
        <p:spPr bwMode="auto">
          <a:xfrm>
            <a:off x="6663032" y="6017201"/>
            <a:ext cx="1009734" cy="15352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002650" eaLnBrk="0" fontAlgn="base" hangingPunct="0">
              <a:spcBef>
                <a:spcPct val="20000"/>
              </a:spcBef>
              <a:spcAft>
                <a:spcPct val="0"/>
              </a:spcAft>
              <a:buClr>
                <a:srgbClr val="000000"/>
              </a:buClr>
              <a:defRPr/>
            </a:pPr>
            <a:r>
              <a:rPr lang="en-US" sz="1224" i="1" kern="0" dirty="0">
                <a:solidFill>
                  <a:srgbClr val="292929">
                    <a:alpha val="99000"/>
                  </a:srgbClr>
                </a:solidFill>
              </a:rPr>
              <a:t>t</a:t>
            </a:r>
          </a:p>
        </p:txBody>
      </p:sp>
      <p:grpSp>
        <p:nvGrpSpPr>
          <p:cNvPr id="72" name="Group 71"/>
          <p:cNvGrpSpPr/>
          <p:nvPr/>
        </p:nvGrpSpPr>
        <p:grpSpPr>
          <a:xfrm>
            <a:off x="6941515" y="1484154"/>
            <a:ext cx="3466714" cy="1173817"/>
            <a:chOff x="342904" y="1233639"/>
            <a:chExt cx="3613707" cy="1835978"/>
          </a:xfrm>
        </p:grpSpPr>
        <p:sp>
          <p:nvSpPr>
            <p:cNvPr id="73" name="TextBox 72"/>
            <p:cNvSpPr txBox="1"/>
            <p:nvPr/>
          </p:nvSpPr>
          <p:spPr>
            <a:xfrm>
              <a:off x="342904" y="1233639"/>
              <a:ext cx="3045807" cy="1048543"/>
            </a:xfrm>
            <a:prstGeom prst="rect">
              <a:avLst/>
            </a:prstGeom>
            <a:noFill/>
            <a:ln>
              <a:noFill/>
            </a:ln>
          </p:spPr>
          <p:txBody>
            <a:bodyPr wrap="square" lIns="0" tIns="46628" rIns="0" bIns="46628" rtlCol="0">
              <a:spAutoFit/>
            </a:bodyPr>
            <a:lstStyle/>
            <a:p>
              <a:pPr defTabSz="1243431">
                <a:lnSpc>
                  <a:spcPct val="90000"/>
                </a:lnSpc>
                <a:spcBef>
                  <a:spcPct val="20000"/>
                </a:spcBef>
                <a:defRPr/>
              </a:pPr>
              <a:r>
                <a:rPr lang="en-US" sz="1836" kern="0" dirty="0" err="1">
                  <a:solidFill>
                    <a:srgbClr val="00AEEF">
                      <a:alpha val="99000"/>
                    </a:srgbClr>
                  </a:solidFill>
                  <a:latin typeface="Segoe UI" pitchFamily="34" charset="0"/>
                  <a:ea typeface="Segoe UI" pitchFamily="34" charset="0"/>
                  <a:cs typeface="Segoe UI" pitchFamily="34" charset="0"/>
                </a:rPr>
                <a:t>Encendido</a:t>
              </a:r>
              <a:r>
                <a:rPr lang="en-US" sz="1836" kern="0" dirty="0">
                  <a:solidFill>
                    <a:srgbClr val="00AEEF">
                      <a:alpha val="99000"/>
                    </a:srgbClr>
                  </a:solidFill>
                  <a:latin typeface="Segoe UI" pitchFamily="34" charset="0"/>
                  <a:ea typeface="Segoe UI" pitchFamily="34" charset="0"/>
                  <a:cs typeface="Segoe UI" pitchFamily="34" charset="0"/>
                </a:rPr>
                <a:t> y </a:t>
              </a:r>
              <a:r>
                <a:rPr lang="en-US" sz="1836" kern="0" dirty="0" err="1">
                  <a:solidFill>
                    <a:srgbClr val="00AEEF">
                      <a:alpha val="99000"/>
                    </a:srgbClr>
                  </a:solidFill>
                  <a:latin typeface="Segoe UI" pitchFamily="34" charset="0"/>
                  <a:ea typeface="Segoe UI" pitchFamily="34" charset="0"/>
                  <a:cs typeface="Segoe UI" pitchFamily="34" charset="0"/>
                </a:rPr>
                <a:t>apagado</a:t>
              </a:r>
              <a:r>
                <a:rPr lang="en-US" sz="1836" kern="0" dirty="0">
                  <a:solidFill>
                    <a:srgbClr val="00AEEF">
                      <a:alpha val="99000"/>
                    </a:srgbClr>
                  </a:solidFill>
                  <a:latin typeface="Segoe UI" pitchFamily="34" charset="0"/>
                  <a:ea typeface="Segoe UI" pitchFamily="34" charset="0"/>
                  <a:cs typeface="Segoe UI" pitchFamily="34" charset="0"/>
                </a:rPr>
                <a:t>
</a:t>
              </a:r>
            </a:p>
          </p:txBody>
        </p:sp>
        <p:sp>
          <p:nvSpPr>
            <p:cNvPr id="74" name="Rectangle 73"/>
            <p:cNvSpPr/>
            <p:nvPr/>
          </p:nvSpPr>
          <p:spPr>
            <a:xfrm>
              <a:off x="342907" y="1692316"/>
              <a:ext cx="3613704" cy="1377301"/>
            </a:xfrm>
            <a:prstGeom prst="rect">
              <a:avLst/>
            </a:prstGeom>
            <a:ln>
              <a:noFill/>
            </a:ln>
          </p:spPr>
          <p:txBody>
            <a:bodyPr wrap="square" lIns="0" tIns="0" rIns="0" bIns="0">
              <a:spAutoFit/>
            </a:bodyPr>
            <a:lstStyle/>
            <a:p>
              <a:pPr marL="0" lvl="1" defTabSz="1002569" fontAlgn="base">
                <a:spcAft>
                  <a:spcPct val="0"/>
                </a:spcAft>
                <a:defRPr/>
              </a:pPr>
              <a:r>
                <a:rPr lang="es-ES" sz="1122" kern="0" dirty="0">
                  <a:solidFill>
                    <a:srgbClr val="292929">
                      <a:alpha val="99000"/>
                    </a:srgbClr>
                  </a:solidFill>
                  <a:ea typeface="Kozuka Gothic Pro R" pitchFamily="34" charset="-128"/>
                </a:rPr>
                <a:t>Cargas de trabajo de encendido y apagado (por ejemplo, trabajo por lotes)
Se desperdicia una capacidad </a:t>
              </a:r>
              <a:r>
                <a:rPr lang="es-ES" sz="1122" kern="0" dirty="0" err="1">
                  <a:solidFill>
                    <a:srgbClr val="292929">
                      <a:alpha val="99000"/>
                    </a:srgbClr>
                  </a:solidFill>
                  <a:ea typeface="Kozuka Gothic Pro R" pitchFamily="34" charset="-128"/>
                </a:rPr>
                <a:t>sobreaprovisionada</a:t>
              </a:r>
              <a:r>
                <a:rPr lang="es-ES" sz="1122" kern="0" dirty="0">
                  <a:solidFill>
                    <a:srgbClr val="292929">
                      <a:alpha val="99000"/>
                    </a:srgbClr>
                  </a:solidFill>
                  <a:ea typeface="Kozuka Gothic Pro R" pitchFamily="34" charset="-128"/>
                </a:rPr>
                <a:t> 
El tiempo de comercialización puede ser engorroso 
</a:t>
              </a:r>
              <a:endParaRPr lang="en-US" sz="1122" kern="0" dirty="0">
                <a:solidFill>
                  <a:srgbClr val="292929">
                    <a:alpha val="99000"/>
                  </a:srgbClr>
                </a:solidFill>
                <a:ea typeface="Kozuka Gothic Pro R" pitchFamily="34" charset="-128"/>
              </a:endParaRPr>
            </a:p>
          </p:txBody>
        </p:sp>
      </p:grpSp>
      <p:grpSp>
        <p:nvGrpSpPr>
          <p:cNvPr id="75" name="Group 74"/>
          <p:cNvGrpSpPr/>
          <p:nvPr/>
        </p:nvGrpSpPr>
        <p:grpSpPr>
          <a:xfrm>
            <a:off x="6941519" y="3951742"/>
            <a:ext cx="3451432" cy="1145169"/>
            <a:chOff x="342905" y="3877806"/>
            <a:chExt cx="3821938" cy="1336489"/>
          </a:xfrm>
        </p:grpSpPr>
        <p:sp>
          <p:nvSpPr>
            <p:cNvPr id="76" name="TextBox 75"/>
            <p:cNvSpPr txBox="1"/>
            <p:nvPr/>
          </p:nvSpPr>
          <p:spPr>
            <a:xfrm>
              <a:off x="342905" y="3877806"/>
              <a:ext cx="3821938" cy="782374"/>
            </a:xfrm>
            <a:prstGeom prst="rect">
              <a:avLst/>
            </a:prstGeom>
            <a:noFill/>
            <a:ln>
              <a:noFill/>
            </a:ln>
          </p:spPr>
          <p:txBody>
            <a:bodyPr wrap="square" lIns="0" tIns="46628" rIns="0" bIns="46628" rtlCol="0">
              <a:spAutoFit/>
            </a:bodyPr>
            <a:lstStyle/>
            <a:p>
              <a:pPr defTabSz="1243431">
                <a:lnSpc>
                  <a:spcPct val="90000"/>
                </a:lnSpc>
                <a:spcBef>
                  <a:spcPct val="20000"/>
                </a:spcBef>
                <a:defRPr/>
              </a:pPr>
              <a:r>
                <a:rPr lang="en-US" sz="1836" kern="0" dirty="0" err="1">
                  <a:solidFill>
                    <a:srgbClr val="00AEEF">
                      <a:alpha val="99000"/>
                    </a:srgbClr>
                  </a:solidFill>
                  <a:latin typeface="Segoe UI" pitchFamily="34" charset="0"/>
                  <a:ea typeface="Segoe UI" pitchFamily="34" charset="0"/>
                  <a:cs typeface="Segoe UI" pitchFamily="34" charset="0"/>
                </a:rPr>
                <a:t>Explosión</a:t>
              </a:r>
              <a:r>
                <a:rPr lang="en-US" sz="1836" kern="0" dirty="0">
                  <a:solidFill>
                    <a:srgbClr val="00AEEF">
                      <a:alpha val="99000"/>
                    </a:srgbClr>
                  </a:solidFill>
                  <a:latin typeface="Segoe UI" pitchFamily="34" charset="0"/>
                  <a:ea typeface="Segoe UI" pitchFamily="34" charset="0"/>
                  <a:cs typeface="Segoe UI" pitchFamily="34" charset="0"/>
                </a:rPr>
                <a:t> </a:t>
              </a:r>
              <a:r>
                <a:rPr lang="en-US" sz="1836" kern="0" dirty="0" err="1">
                  <a:solidFill>
                    <a:srgbClr val="00AEEF">
                      <a:alpha val="99000"/>
                    </a:srgbClr>
                  </a:solidFill>
                  <a:latin typeface="Segoe UI" pitchFamily="34" charset="0"/>
                  <a:ea typeface="Segoe UI" pitchFamily="34" charset="0"/>
                  <a:cs typeface="Segoe UI" pitchFamily="34" charset="0"/>
                </a:rPr>
                <a:t>impredecible</a:t>
              </a:r>
              <a:r>
                <a:rPr lang="en-US" sz="1836" kern="0" dirty="0">
                  <a:solidFill>
                    <a:srgbClr val="00AEEF">
                      <a:alpha val="99000"/>
                    </a:srgbClr>
                  </a:solidFill>
                  <a:latin typeface="Segoe UI" pitchFamily="34" charset="0"/>
                  <a:ea typeface="Segoe UI" pitchFamily="34" charset="0"/>
                  <a:cs typeface="Segoe UI" pitchFamily="34" charset="0"/>
                </a:rPr>
                <a:t>
</a:t>
              </a:r>
            </a:p>
          </p:txBody>
        </p:sp>
        <p:sp>
          <p:nvSpPr>
            <p:cNvPr id="77" name="Rectangle 76"/>
            <p:cNvSpPr/>
            <p:nvPr/>
          </p:nvSpPr>
          <p:spPr>
            <a:xfrm>
              <a:off x="342905" y="4392153"/>
              <a:ext cx="3652977" cy="822142"/>
            </a:xfrm>
            <a:prstGeom prst="rect">
              <a:avLst/>
            </a:prstGeom>
            <a:ln>
              <a:noFill/>
            </a:ln>
          </p:spPr>
          <p:txBody>
            <a:bodyPr wrap="square" lIns="0" tIns="0" rIns="0" bIns="0">
              <a:spAutoFit/>
            </a:bodyPr>
            <a:lstStyle/>
            <a:p>
              <a:pPr marL="0" lvl="1" defTabSz="1002569" fontAlgn="base">
                <a:spcAft>
                  <a:spcPct val="0"/>
                </a:spcAft>
                <a:defRPr/>
              </a:pPr>
              <a:r>
                <a:rPr lang="es-ES" sz="1122" kern="0" dirty="0">
                  <a:solidFill>
                    <a:srgbClr val="292929">
                      <a:alpha val="99000"/>
                    </a:srgbClr>
                  </a:solidFill>
                  <a:ea typeface="Kozuka Gothic Pro R" pitchFamily="34" charset="-128"/>
                </a:rPr>
                <a:t>Pico inesperado/no planificado de la demanda  
El pico repentino afecta el rendimiento 
No se puede </a:t>
              </a:r>
              <a:r>
                <a:rPr lang="es-ES" sz="1122" kern="0" dirty="0" err="1">
                  <a:solidFill>
                    <a:srgbClr val="292929">
                      <a:alpha val="99000"/>
                    </a:srgbClr>
                  </a:solidFill>
                  <a:ea typeface="Kozuka Gothic Pro R" pitchFamily="34" charset="-128"/>
                </a:rPr>
                <a:t>sobredisponer</a:t>
              </a:r>
              <a:r>
                <a:rPr lang="es-ES" sz="1122" kern="0" dirty="0">
                  <a:solidFill>
                    <a:srgbClr val="292929">
                      <a:alpha val="99000"/>
                    </a:srgbClr>
                  </a:solidFill>
                  <a:ea typeface="Kozuka Gothic Pro R" pitchFamily="34" charset="-128"/>
                </a:rPr>
                <a:t> para casos extremos 
</a:t>
              </a:r>
              <a:endParaRPr lang="en-US" sz="1122" kern="0" dirty="0">
                <a:solidFill>
                  <a:srgbClr val="292929">
                    <a:alpha val="99000"/>
                  </a:srgbClr>
                </a:solidFill>
                <a:ea typeface="Kozuka Gothic Pro R" pitchFamily="34" charset="-128"/>
              </a:endParaRPr>
            </a:p>
          </p:txBody>
        </p:sp>
      </p:grpSp>
      <p:cxnSp>
        <p:nvCxnSpPr>
          <p:cNvPr id="78" name="Straight Arrow Connector 77"/>
          <p:cNvCxnSpPr/>
          <p:nvPr/>
        </p:nvCxnSpPr>
        <p:spPr bwMode="auto">
          <a:xfrm flipH="1" flipV="1">
            <a:off x="3836025" y="4087159"/>
            <a:ext cx="4" cy="768974"/>
          </a:xfrm>
          <a:prstGeom prst="straightConnector1">
            <a:avLst/>
          </a:prstGeom>
          <a:noFill/>
          <a:ln w="25400" cap="flat" cmpd="sng" algn="ctr">
            <a:solidFill>
              <a:srgbClr val="292929"/>
            </a:solidFill>
            <a:prstDash val="solid"/>
            <a:headEnd type="none" w="med" len="med"/>
            <a:tailEnd type="triangle"/>
          </a:ln>
          <a:effectLst/>
        </p:spPr>
      </p:cxnSp>
      <p:cxnSp>
        <p:nvCxnSpPr>
          <p:cNvPr id="79" name="Straight Arrow Connector 78"/>
          <p:cNvCxnSpPr/>
          <p:nvPr/>
        </p:nvCxnSpPr>
        <p:spPr bwMode="auto">
          <a:xfrm>
            <a:off x="3836026" y="4846887"/>
            <a:ext cx="2786600" cy="801"/>
          </a:xfrm>
          <a:prstGeom prst="straightConnector1">
            <a:avLst/>
          </a:prstGeom>
          <a:noFill/>
          <a:ln w="25400" cap="flat" cmpd="sng" algn="ctr">
            <a:solidFill>
              <a:srgbClr val="292929"/>
            </a:solidFill>
            <a:prstDash val="solid"/>
            <a:headEnd type="none" w="med" len="med"/>
            <a:tailEnd type="triangle"/>
          </a:ln>
          <a:effectLst/>
        </p:spPr>
      </p:cxnSp>
      <p:sp>
        <p:nvSpPr>
          <p:cNvPr id="80" name="Rectangle 79"/>
          <p:cNvSpPr/>
          <p:nvPr/>
        </p:nvSpPr>
        <p:spPr>
          <a:xfrm rot="16200000">
            <a:off x="3204888" y="4420275"/>
            <a:ext cx="873579" cy="197453"/>
          </a:xfrm>
          <a:prstGeom prst="rect">
            <a:avLst/>
          </a:prstGeom>
          <a:ln>
            <a:noFill/>
          </a:ln>
        </p:spPr>
        <p:txBody>
          <a:bodyPr wrap="square" lIns="75213" tIns="37606" rIns="75213" bIns="37606">
            <a:spAutoFit/>
          </a:bodyPr>
          <a:lstStyle/>
          <a:p>
            <a:pPr marL="250664" indent="-250664" algn="ctr" defTabSz="1002650" eaLnBrk="0" fontAlgn="base" hangingPunct="0">
              <a:lnSpc>
                <a:spcPts val="877"/>
              </a:lnSpc>
              <a:spcBef>
                <a:spcPct val="20000"/>
              </a:spcBef>
              <a:spcAft>
                <a:spcPct val="0"/>
              </a:spcAft>
              <a:buClr>
                <a:srgbClr val="000000"/>
              </a:buClr>
              <a:defRPr/>
            </a:pPr>
            <a:r>
              <a:rPr lang="en-US" sz="1122" kern="0" dirty="0">
                <a:solidFill>
                  <a:srgbClr val="292929">
                    <a:alpha val="99000"/>
                  </a:srgbClr>
                </a:solidFill>
              </a:rPr>
              <a:t>Compute </a:t>
            </a:r>
          </a:p>
        </p:txBody>
      </p:sp>
      <p:grpSp>
        <p:nvGrpSpPr>
          <p:cNvPr id="81" name="Group 80"/>
          <p:cNvGrpSpPr/>
          <p:nvPr/>
        </p:nvGrpSpPr>
        <p:grpSpPr>
          <a:xfrm>
            <a:off x="3830770" y="4176205"/>
            <a:ext cx="2785942" cy="421892"/>
            <a:chOff x="5520892" y="5257417"/>
            <a:chExt cx="3307216" cy="721360"/>
          </a:xfrm>
        </p:grpSpPr>
        <p:cxnSp>
          <p:nvCxnSpPr>
            <p:cNvPr id="82" name="Straight Arrow Connector 81"/>
            <p:cNvCxnSpPr/>
            <p:nvPr/>
          </p:nvCxnSpPr>
          <p:spPr bwMode="auto">
            <a:xfrm>
              <a:off x="7600265" y="5975286"/>
              <a:ext cx="1227843" cy="2508"/>
            </a:xfrm>
            <a:prstGeom prst="straightConnector1">
              <a:avLst/>
            </a:prstGeom>
            <a:noFill/>
            <a:ln w="25400" cap="flat" cmpd="sng" algn="ctr">
              <a:solidFill>
                <a:srgbClr val="292929"/>
              </a:solidFill>
              <a:prstDash val="solid"/>
              <a:headEnd type="none" w="med" len="med"/>
              <a:tailEnd type="triangle"/>
            </a:ln>
            <a:effectLst/>
          </p:spPr>
        </p:cxnSp>
        <p:cxnSp>
          <p:nvCxnSpPr>
            <p:cNvPr id="83" name="Straight Connector 82"/>
            <p:cNvCxnSpPr>
              <a:endCxn id="84" idx="0"/>
            </p:cNvCxnSpPr>
            <p:nvPr/>
          </p:nvCxnSpPr>
          <p:spPr bwMode="auto">
            <a:xfrm>
              <a:off x="5520892" y="5967876"/>
              <a:ext cx="1168667" cy="0"/>
            </a:xfrm>
            <a:prstGeom prst="line">
              <a:avLst/>
            </a:prstGeom>
            <a:noFill/>
            <a:ln w="25400" cap="flat" cmpd="sng" algn="ctr">
              <a:solidFill>
                <a:srgbClr val="292929"/>
              </a:solidFill>
              <a:prstDash val="solid"/>
              <a:headEnd type="none" w="med" len="med"/>
              <a:tailEnd type="triangle"/>
            </a:ln>
            <a:effectLst/>
          </p:spPr>
        </p:cxnSp>
        <p:sp>
          <p:nvSpPr>
            <p:cNvPr id="84" name="Freeform 83"/>
            <p:cNvSpPr/>
            <p:nvPr/>
          </p:nvSpPr>
          <p:spPr>
            <a:xfrm>
              <a:off x="6689558" y="5257417"/>
              <a:ext cx="899962" cy="721360"/>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noFill/>
            <a:ln w="25400" cap="flat" cmpd="sng" algn="ctr">
              <a:solidFill>
                <a:srgbClr val="292929"/>
              </a:solidFill>
              <a:prstDash val="solid"/>
              <a:headEnd type="none" w="med" len="med"/>
              <a:tailEnd type="triangle"/>
            </a:ln>
            <a:effectLst/>
          </p:spPr>
          <p:txBody>
            <a:bodyPr rtlCol="0" anchor="ctr"/>
            <a:lstStyle/>
            <a:p>
              <a:pPr algn="ctr" defTabSz="1243431">
                <a:defRPr/>
              </a:pPr>
              <a:endParaRPr lang="en-US" sz="2754" kern="0" dirty="0">
                <a:solidFill>
                  <a:srgbClr val="292929"/>
                </a:solidFill>
                <a:latin typeface="Segoe UI"/>
              </a:endParaRPr>
            </a:p>
          </p:txBody>
        </p:sp>
      </p:grpSp>
      <p:grpSp>
        <p:nvGrpSpPr>
          <p:cNvPr id="85" name="Group 84"/>
          <p:cNvGrpSpPr/>
          <p:nvPr/>
        </p:nvGrpSpPr>
        <p:grpSpPr>
          <a:xfrm>
            <a:off x="6941518" y="2734582"/>
            <a:ext cx="3648737" cy="1344542"/>
            <a:chOff x="342905" y="2485579"/>
            <a:chExt cx="3119051" cy="2180648"/>
          </a:xfrm>
        </p:grpSpPr>
        <p:sp>
          <p:nvSpPr>
            <p:cNvPr id="86" name="TextBox 85"/>
            <p:cNvSpPr txBox="1"/>
            <p:nvPr/>
          </p:nvSpPr>
          <p:spPr>
            <a:xfrm>
              <a:off x="342905" y="2485579"/>
              <a:ext cx="3119051" cy="1087252"/>
            </a:xfrm>
            <a:prstGeom prst="rect">
              <a:avLst/>
            </a:prstGeom>
            <a:noFill/>
            <a:ln>
              <a:noFill/>
            </a:ln>
          </p:spPr>
          <p:txBody>
            <a:bodyPr wrap="square" lIns="0" tIns="46628" rIns="0" bIns="46628" rtlCol="0">
              <a:spAutoFit/>
            </a:bodyPr>
            <a:lstStyle/>
            <a:p>
              <a:pPr defTabSz="1243431">
                <a:lnSpc>
                  <a:spcPct val="90000"/>
                </a:lnSpc>
                <a:spcBef>
                  <a:spcPct val="20000"/>
                </a:spcBef>
                <a:defRPr/>
              </a:pPr>
              <a:r>
                <a:rPr lang="en-US" sz="1836" kern="0" dirty="0" err="1">
                  <a:solidFill>
                    <a:srgbClr val="00AEEF">
                      <a:alpha val="99000"/>
                    </a:srgbClr>
                  </a:solidFill>
                  <a:latin typeface="Segoe UI" pitchFamily="34" charset="0"/>
                  <a:ea typeface="Segoe UI" pitchFamily="34" charset="0"/>
                  <a:cs typeface="Segoe UI" pitchFamily="34" charset="0"/>
                </a:rPr>
                <a:t>Creciendo</a:t>
              </a:r>
              <a:r>
                <a:rPr lang="en-US" sz="1836" kern="0" dirty="0">
                  <a:solidFill>
                    <a:srgbClr val="00AEEF">
                      <a:alpha val="99000"/>
                    </a:srgbClr>
                  </a:solidFill>
                  <a:latin typeface="Segoe UI" pitchFamily="34" charset="0"/>
                  <a:ea typeface="Segoe UI" pitchFamily="34" charset="0"/>
                  <a:cs typeface="Segoe UI" pitchFamily="34" charset="0"/>
                </a:rPr>
                <a:t> </a:t>
              </a:r>
              <a:r>
                <a:rPr lang="en-US" sz="1836" kern="0" dirty="0" err="1">
                  <a:solidFill>
                    <a:srgbClr val="00AEEF">
                      <a:alpha val="99000"/>
                    </a:srgbClr>
                  </a:solidFill>
                  <a:latin typeface="Segoe UI" pitchFamily="34" charset="0"/>
                  <a:ea typeface="Segoe UI" pitchFamily="34" charset="0"/>
                  <a:cs typeface="Segoe UI" pitchFamily="34" charset="0"/>
                </a:rPr>
                <a:t>rápidamente</a:t>
              </a:r>
              <a:r>
                <a:rPr lang="en-US" sz="1836" kern="0" dirty="0">
                  <a:solidFill>
                    <a:srgbClr val="00AEEF">
                      <a:alpha val="99000"/>
                    </a:srgbClr>
                  </a:solidFill>
                  <a:latin typeface="Segoe UI" pitchFamily="34" charset="0"/>
                  <a:ea typeface="Segoe UI" pitchFamily="34" charset="0"/>
                  <a:cs typeface="Segoe UI" pitchFamily="34" charset="0"/>
                </a:rPr>
                <a:t>
</a:t>
              </a:r>
            </a:p>
          </p:txBody>
        </p:sp>
        <p:sp>
          <p:nvSpPr>
            <p:cNvPr id="87" name="Rectangle 86"/>
            <p:cNvSpPr/>
            <p:nvPr/>
          </p:nvSpPr>
          <p:spPr>
            <a:xfrm>
              <a:off x="342905" y="2952451"/>
              <a:ext cx="3119051" cy="1713776"/>
            </a:xfrm>
            <a:prstGeom prst="rect">
              <a:avLst/>
            </a:prstGeom>
            <a:ln>
              <a:noFill/>
            </a:ln>
          </p:spPr>
          <p:txBody>
            <a:bodyPr wrap="square" lIns="0" tIns="0" rIns="0" bIns="0">
              <a:spAutoFit/>
            </a:bodyPr>
            <a:lstStyle/>
            <a:p>
              <a:pPr marL="0" lvl="1" defTabSz="1002569" fontAlgn="base">
                <a:spcAft>
                  <a:spcPct val="0"/>
                </a:spcAft>
                <a:defRPr/>
              </a:pPr>
              <a:r>
                <a:rPr lang="es-ES" sz="1122" kern="0" dirty="0">
                  <a:solidFill>
                    <a:srgbClr val="292929">
                      <a:alpha val="99000"/>
                    </a:srgbClr>
                  </a:solidFill>
                  <a:ea typeface="Kozuka Gothic Pro R" pitchFamily="34" charset="-128"/>
                </a:rPr>
                <a:t>Los servicios exitosos deben crecer/escalar   
Mantenerse al día con el crecimiento es un gran desafío de TI 
No se puede aprovisionar hardware lo suficientemente rápido
</a:t>
              </a:r>
              <a:endParaRPr lang="en-US" sz="1122" kern="0" dirty="0">
                <a:solidFill>
                  <a:srgbClr val="292929">
                    <a:alpha val="99000"/>
                  </a:srgbClr>
                </a:solidFill>
                <a:ea typeface="Kozuka Gothic Pro R" pitchFamily="34" charset="-128"/>
              </a:endParaRPr>
            </a:p>
          </p:txBody>
        </p:sp>
      </p:grpSp>
      <p:cxnSp>
        <p:nvCxnSpPr>
          <p:cNvPr id="88" name="Straight Arrow Connector 87"/>
          <p:cNvCxnSpPr/>
          <p:nvPr/>
        </p:nvCxnSpPr>
        <p:spPr bwMode="auto">
          <a:xfrm flipH="1" flipV="1">
            <a:off x="3827693" y="2839967"/>
            <a:ext cx="3073" cy="797314"/>
          </a:xfrm>
          <a:prstGeom prst="straightConnector1">
            <a:avLst/>
          </a:prstGeom>
          <a:noFill/>
          <a:ln w="25400" cap="flat" cmpd="sng" algn="ctr">
            <a:solidFill>
              <a:srgbClr val="292929"/>
            </a:solidFill>
            <a:prstDash val="solid"/>
            <a:headEnd type="none" w="med" len="med"/>
            <a:tailEnd type="triangle"/>
          </a:ln>
          <a:effectLst/>
        </p:spPr>
      </p:cxnSp>
      <p:cxnSp>
        <p:nvCxnSpPr>
          <p:cNvPr id="89" name="Straight Arrow Connector 88"/>
          <p:cNvCxnSpPr/>
          <p:nvPr/>
        </p:nvCxnSpPr>
        <p:spPr bwMode="auto">
          <a:xfrm>
            <a:off x="3830770" y="3625554"/>
            <a:ext cx="2786600" cy="801"/>
          </a:xfrm>
          <a:prstGeom prst="straightConnector1">
            <a:avLst/>
          </a:prstGeom>
          <a:noFill/>
          <a:ln w="25400" cap="flat" cmpd="sng" algn="ctr">
            <a:solidFill>
              <a:srgbClr val="292929"/>
            </a:solidFill>
            <a:prstDash val="solid"/>
            <a:headEnd type="none" w="med" len="med"/>
            <a:tailEnd type="triangle"/>
          </a:ln>
          <a:effectLst/>
        </p:spPr>
      </p:cxnSp>
      <p:sp>
        <p:nvSpPr>
          <p:cNvPr id="90" name="Rectangle 89"/>
          <p:cNvSpPr/>
          <p:nvPr/>
        </p:nvSpPr>
        <p:spPr>
          <a:xfrm rot="16200000">
            <a:off x="3198519" y="3217130"/>
            <a:ext cx="869658" cy="197453"/>
          </a:xfrm>
          <a:prstGeom prst="rect">
            <a:avLst/>
          </a:prstGeom>
          <a:ln>
            <a:noFill/>
          </a:ln>
        </p:spPr>
        <p:txBody>
          <a:bodyPr wrap="square" lIns="75213" tIns="37606" rIns="75213" bIns="37606">
            <a:spAutoFit/>
          </a:bodyPr>
          <a:lstStyle/>
          <a:p>
            <a:pPr marL="250664" indent="-250664" algn="ctr" defTabSz="1002650" eaLnBrk="0" fontAlgn="base" hangingPunct="0">
              <a:lnSpc>
                <a:spcPts val="877"/>
              </a:lnSpc>
              <a:spcBef>
                <a:spcPct val="20000"/>
              </a:spcBef>
              <a:spcAft>
                <a:spcPct val="0"/>
              </a:spcAft>
              <a:buClr>
                <a:srgbClr val="000000"/>
              </a:buClr>
              <a:defRPr/>
            </a:pPr>
            <a:r>
              <a:rPr lang="en-US" sz="1122" kern="0" dirty="0">
                <a:solidFill>
                  <a:srgbClr val="292929">
                    <a:alpha val="99000"/>
                  </a:srgbClr>
                </a:solidFill>
              </a:rPr>
              <a:t>Compute </a:t>
            </a:r>
          </a:p>
        </p:txBody>
      </p:sp>
      <p:sp>
        <p:nvSpPr>
          <p:cNvPr id="91" name="Freeform 90"/>
          <p:cNvSpPr/>
          <p:nvPr/>
        </p:nvSpPr>
        <p:spPr>
          <a:xfrm>
            <a:off x="3822534" y="2885812"/>
            <a:ext cx="2727130" cy="737442"/>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rgbClr val="292929"/>
            </a:solidFill>
            <a:headEnd type="none" w="med" len="med"/>
            <a:tailEnd type="triangle"/>
          </a:ln>
          <a:effectLst/>
        </p:spPr>
        <p:txBody>
          <a:bodyPr lIns="75213" tIns="37606" rIns="75213" bIns="37606" rtlCol="0" anchor="ctr"/>
          <a:lstStyle/>
          <a:p>
            <a:pPr algn="ctr" defTabSz="1243431">
              <a:defRPr/>
            </a:pPr>
            <a:endParaRPr lang="en-US" sz="2754" kern="0" dirty="0">
              <a:solidFill>
                <a:sysClr val="windowText" lastClr="000000"/>
              </a:solidFill>
            </a:endParaRPr>
          </a:p>
        </p:txBody>
      </p:sp>
      <p:grpSp>
        <p:nvGrpSpPr>
          <p:cNvPr id="92" name="Group 91"/>
          <p:cNvGrpSpPr/>
          <p:nvPr/>
        </p:nvGrpSpPr>
        <p:grpSpPr>
          <a:xfrm>
            <a:off x="6941517" y="5216344"/>
            <a:ext cx="3466712" cy="1109504"/>
            <a:chOff x="342905" y="5150364"/>
            <a:chExt cx="3941859" cy="1294866"/>
          </a:xfrm>
        </p:grpSpPr>
        <p:sp>
          <p:nvSpPr>
            <p:cNvPr id="93" name="TextBox 92"/>
            <p:cNvSpPr txBox="1"/>
            <p:nvPr/>
          </p:nvSpPr>
          <p:spPr>
            <a:xfrm>
              <a:off x="342905" y="5150364"/>
              <a:ext cx="3941859" cy="782375"/>
            </a:xfrm>
            <a:prstGeom prst="rect">
              <a:avLst/>
            </a:prstGeom>
            <a:noFill/>
            <a:ln>
              <a:noFill/>
            </a:ln>
          </p:spPr>
          <p:txBody>
            <a:bodyPr wrap="square" lIns="0" tIns="46628" rIns="0" bIns="46628" rtlCol="0">
              <a:spAutoFit/>
            </a:bodyPr>
            <a:lstStyle/>
            <a:p>
              <a:pPr defTabSz="1243431">
                <a:lnSpc>
                  <a:spcPct val="90000"/>
                </a:lnSpc>
                <a:spcBef>
                  <a:spcPct val="20000"/>
                </a:spcBef>
                <a:defRPr/>
              </a:pPr>
              <a:r>
                <a:rPr lang="en-US" sz="1836" kern="0" dirty="0" err="1">
                  <a:solidFill>
                    <a:srgbClr val="00AEEF">
                      <a:alpha val="99000"/>
                    </a:srgbClr>
                  </a:solidFill>
                  <a:latin typeface="Segoe UI" pitchFamily="34" charset="0"/>
                  <a:ea typeface="Segoe UI" pitchFamily="34" charset="0"/>
                  <a:cs typeface="Segoe UI" pitchFamily="34" charset="0"/>
                </a:rPr>
                <a:t>Ráfaga</a:t>
              </a:r>
              <a:r>
                <a:rPr lang="en-US" sz="1836" kern="0" dirty="0">
                  <a:solidFill>
                    <a:srgbClr val="00AEEF">
                      <a:alpha val="99000"/>
                    </a:srgbClr>
                  </a:solidFill>
                  <a:latin typeface="Segoe UI" pitchFamily="34" charset="0"/>
                  <a:ea typeface="Segoe UI" pitchFamily="34" charset="0"/>
                  <a:cs typeface="Segoe UI" pitchFamily="34" charset="0"/>
                </a:rPr>
                <a:t> </a:t>
              </a:r>
              <a:r>
                <a:rPr lang="en-US" sz="1836" kern="0" dirty="0" err="1">
                  <a:solidFill>
                    <a:srgbClr val="00AEEF">
                      <a:alpha val="99000"/>
                    </a:srgbClr>
                  </a:solidFill>
                  <a:latin typeface="Segoe UI" pitchFamily="34" charset="0"/>
                  <a:ea typeface="Segoe UI" pitchFamily="34" charset="0"/>
                  <a:cs typeface="Segoe UI" pitchFamily="34" charset="0"/>
                </a:rPr>
                <a:t>predecible</a:t>
              </a:r>
              <a:r>
                <a:rPr lang="en-US" sz="1836" kern="0" dirty="0">
                  <a:solidFill>
                    <a:srgbClr val="00AEEF">
                      <a:alpha val="99000"/>
                    </a:srgbClr>
                  </a:solidFill>
                  <a:latin typeface="Segoe UI" pitchFamily="34" charset="0"/>
                  <a:ea typeface="Segoe UI" pitchFamily="34" charset="0"/>
                  <a:cs typeface="Segoe UI" pitchFamily="34" charset="0"/>
                </a:rPr>
                <a:t>
</a:t>
              </a:r>
            </a:p>
          </p:txBody>
        </p:sp>
        <p:sp>
          <p:nvSpPr>
            <p:cNvPr id="94" name="Rectangle 93"/>
            <p:cNvSpPr/>
            <p:nvPr/>
          </p:nvSpPr>
          <p:spPr>
            <a:xfrm>
              <a:off x="342905" y="5623087"/>
              <a:ext cx="3804808" cy="822143"/>
            </a:xfrm>
            <a:prstGeom prst="rect">
              <a:avLst/>
            </a:prstGeom>
            <a:ln>
              <a:noFill/>
            </a:ln>
          </p:spPr>
          <p:txBody>
            <a:bodyPr wrap="square" lIns="0" tIns="0" rIns="0" bIns="0">
              <a:spAutoFit/>
            </a:bodyPr>
            <a:lstStyle/>
            <a:p>
              <a:pPr marL="0" lvl="1" defTabSz="1002569" fontAlgn="base">
                <a:spcAft>
                  <a:spcPct val="0"/>
                </a:spcAft>
                <a:defRPr/>
              </a:pPr>
              <a:r>
                <a:rPr lang="es-ES" sz="1122" kern="0" dirty="0">
                  <a:solidFill>
                    <a:srgbClr val="292929">
                      <a:alpha val="99000"/>
                    </a:srgbClr>
                  </a:solidFill>
                  <a:ea typeface="Kozuka Gothic Pro R" pitchFamily="34" charset="-128"/>
                </a:rPr>
                <a:t>Servicios con tendencias de </a:t>
              </a:r>
              <a:r>
                <a:rPr lang="es-ES" sz="1122" kern="0" dirty="0" err="1">
                  <a:solidFill>
                    <a:srgbClr val="292929">
                      <a:alpha val="99000"/>
                    </a:srgbClr>
                  </a:solidFill>
                  <a:ea typeface="Kozuka Gothic Pro R" pitchFamily="34" charset="-128"/>
                </a:rPr>
                <a:t>microestacionalidad</a:t>
              </a:r>
              <a:r>
                <a:rPr lang="es-ES" sz="1122" kern="0" dirty="0">
                  <a:solidFill>
                    <a:srgbClr val="292929">
                      <a:alpha val="99000"/>
                    </a:srgbClr>
                  </a:solidFill>
                  <a:ea typeface="Kozuka Gothic Pro R" pitchFamily="34" charset="-128"/>
                </a:rPr>
                <a:t>   
Picos debidos al aumento periódico de la demanda
Complejidad de TI y capacidad desperdiciada
</a:t>
              </a:r>
              <a:endParaRPr lang="en-US" sz="1122" kern="0" dirty="0">
                <a:solidFill>
                  <a:srgbClr val="292929">
                    <a:alpha val="99000"/>
                  </a:srgbClr>
                </a:solidFill>
                <a:ea typeface="Kozuka Gothic Pro R" pitchFamily="34" charset="-128"/>
              </a:endParaRPr>
            </a:p>
          </p:txBody>
        </p:sp>
      </p:grpSp>
      <p:cxnSp>
        <p:nvCxnSpPr>
          <p:cNvPr id="95" name="Straight Arrow Connector 94"/>
          <p:cNvCxnSpPr/>
          <p:nvPr/>
        </p:nvCxnSpPr>
        <p:spPr bwMode="auto">
          <a:xfrm flipV="1">
            <a:off x="3849216" y="5346394"/>
            <a:ext cx="0" cy="768977"/>
          </a:xfrm>
          <a:prstGeom prst="straightConnector1">
            <a:avLst/>
          </a:prstGeom>
          <a:noFill/>
          <a:ln w="25400" cap="flat" cmpd="sng" algn="ctr">
            <a:solidFill>
              <a:srgbClr val="292929"/>
            </a:solidFill>
            <a:prstDash val="solid"/>
            <a:headEnd type="none" w="med" len="med"/>
            <a:tailEnd type="triangle"/>
          </a:ln>
          <a:effectLst/>
        </p:spPr>
      </p:cxnSp>
      <p:cxnSp>
        <p:nvCxnSpPr>
          <p:cNvPr id="96" name="Straight Arrow Connector 95"/>
          <p:cNvCxnSpPr/>
          <p:nvPr/>
        </p:nvCxnSpPr>
        <p:spPr bwMode="auto">
          <a:xfrm>
            <a:off x="3835749" y="6104620"/>
            <a:ext cx="2786599" cy="801"/>
          </a:xfrm>
          <a:prstGeom prst="straightConnector1">
            <a:avLst/>
          </a:prstGeom>
          <a:noFill/>
          <a:ln w="25400" cap="flat" cmpd="sng" algn="ctr">
            <a:solidFill>
              <a:srgbClr val="292929"/>
            </a:solidFill>
            <a:prstDash val="solid"/>
            <a:headEnd type="none" w="med" len="med"/>
            <a:tailEnd type="triangle"/>
          </a:ln>
          <a:effectLst/>
        </p:spPr>
      </p:cxnSp>
      <p:sp>
        <p:nvSpPr>
          <p:cNvPr id="97" name="Rectangle 96"/>
          <p:cNvSpPr/>
          <p:nvPr/>
        </p:nvSpPr>
        <p:spPr>
          <a:xfrm rot="16200000">
            <a:off x="3215932" y="5498154"/>
            <a:ext cx="877876" cy="197453"/>
          </a:xfrm>
          <a:prstGeom prst="rect">
            <a:avLst/>
          </a:prstGeom>
          <a:ln>
            <a:noFill/>
          </a:ln>
        </p:spPr>
        <p:txBody>
          <a:bodyPr wrap="square" lIns="75213" tIns="37606" rIns="75213" bIns="37606">
            <a:spAutoFit/>
          </a:bodyPr>
          <a:lstStyle/>
          <a:p>
            <a:pPr marL="250664" indent="-250664" algn="ctr" defTabSz="1002650" eaLnBrk="0" fontAlgn="base" hangingPunct="0">
              <a:lnSpc>
                <a:spcPts val="877"/>
              </a:lnSpc>
              <a:spcBef>
                <a:spcPct val="20000"/>
              </a:spcBef>
              <a:spcAft>
                <a:spcPct val="0"/>
              </a:spcAft>
              <a:buClr>
                <a:srgbClr val="000000"/>
              </a:buClr>
              <a:defRPr/>
            </a:pPr>
            <a:r>
              <a:rPr lang="en-US" sz="1122" kern="0" dirty="0">
                <a:solidFill>
                  <a:srgbClr val="292929">
                    <a:alpha val="99000"/>
                  </a:srgbClr>
                </a:solidFill>
              </a:rPr>
              <a:t>Compute </a:t>
            </a:r>
          </a:p>
        </p:txBody>
      </p:sp>
      <p:sp>
        <p:nvSpPr>
          <p:cNvPr id="98" name="Freeform 97"/>
          <p:cNvSpPr/>
          <p:nvPr/>
        </p:nvSpPr>
        <p:spPr>
          <a:xfrm>
            <a:off x="3847368" y="5394676"/>
            <a:ext cx="2580369" cy="499559"/>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noFill/>
          <a:ln w="25400" cap="flat" cmpd="sng" algn="ctr">
            <a:solidFill>
              <a:srgbClr val="292929"/>
            </a:solidFill>
            <a:prstDash val="solid"/>
            <a:headEnd type="none" w="med" len="med"/>
            <a:tailEnd type="triangle"/>
          </a:ln>
          <a:effectLst/>
        </p:spPr>
        <p:txBody>
          <a:bodyPr lIns="75215" tIns="37608" rIns="75215" bIns="37608" rtlCol="0" anchor="ctr"/>
          <a:lstStyle/>
          <a:p>
            <a:pPr algn="ctr" defTabSz="1243431">
              <a:defRPr/>
            </a:pPr>
            <a:endParaRPr lang="en-US" sz="2754" kern="0" dirty="0">
              <a:solidFill>
                <a:srgbClr val="292929"/>
              </a:solidFill>
              <a:latin typeface="Segoe UI"/>
            </a:endParaRPr>
          </a:p>
        </p:txBody>
      </p:sp>
      <p:cxnSp>
        <p:nvCxnSpPr>
          <p:cNvPr id="99" name="Straight Connector 98"/>
          <p:cNvCxnSpPr/>
          <p:nvPr/>
        </p:nvCxnSpPr>
        <p:spPr bwMode="auto">
          <a:xfrm>
            <a:off x="3870467" y="5715705"/>
            <a:ext cx="2618779" cy="21295"/>
          </a:xfrm>
          <a:prstGeom prst="line">
            <a:avLst/>
          </a:prstGeom>
          <a:noFill/>
          <a:ln w="19050" cap="flat" cmpd="sng" algn="ctr">
            <a:solidFill>
              <a:srgbClr val="292929"/>
            </a:solidFill>
            <a:prstDash val="sysDot"/>
            <a:headEnd type="none" w="med" len="med"/>
            <a:tailEnd type="none" w="med" len="med"/>
          </a:ln>
          <a:effectLst/>
        </p:spPr>
      </p:cxnSp>
      <p:cxnSp>
        <p:nvCxnSpPr>
          <p:cNvPr id="100" name="Straight Connector 99"/>
          <p:cNvCxnSpPr/>
          <p:nvPr/>
        </p:nvCxnSpPr>
        <p:spPr>
          <a:xfrm>
            <a:off x="3165279" y="3803596"/>
            <a:ext cx="6373468" cy="0"/>
          </a:xfrm>
          <a:prstGeom prst="line">
            <a:avLst/>
          </a:prstGeom>
          <a:noFill/>
          <a:ln w="9525" cap="flat" cmpd="sng" algn="ctr">
            <a:solidFill>
              <a:srgbClr val="0071BC">
                <a:lumMod val="40000"/>
                <a:lumOff val="60000"/>
              </a:srgbClr>
            </a:solidFill>
            <a:prstDash val="solid"/>
          </a:ln>
          <a:effectLst/>
        </p:spPr>
      </p:cxnSp>
      <p:cxnSp>
        <p:nvCxnSpPr>
          <p:cNvPr id="101" name="Straight Connector 100"/>
          <p:cNvCxnSpPr/>
          <p:nvPr/>
        </p:nvCxnSpPr>
        <p:spPr>
          <a:xfrm>
            <a:off x="3165279" y="5044140"/>
            <a:ext cx="6373468" cy="0"/>
          </a:xfrm>
          <a:prstGeom prst="line">
            <a:avLst/>
          </a:prstGeom>
          <a:noFill/>
          <a:ln w="9525" cap="flat" cmpd="sng" algn="ctr">
            <a:solidFill>
              <a:srgbClr val="0071BC">
                <a:lumMod val="40000"/>
                <a:lumOff val="60000"/>
              </a:srgbClr>
            </a:solidFill>
            <a:prstDash val="solid"/>
          </a:ln>
          <a:effectLst/>
        </p:spPr>
      </p:cxnSp>
      <p:cxnSp>
        <p:nvCxnSpPr>
          <p:cNvPr id="102" name="Straight Connector 101"/>
          <p:cNvCxnSpPr/>
          <p:nvPr/>
        </p:nvCxnSpPr>
        <p:spPr>
          <a:xfrm>
            <a:off x="3165279" y="2579552"/>
            <a:ext cx="6373468" cy="0"/>
          </a:xfrm>
          <a:prstGeom prst="line">
            <a:avLst/>
          </a:prstGeom>
          <a:noFill/>
          <a:ln w="9525" cap="flat" cmpd="sng" algn="ctr">
            <a:solidFill>
              <a:srgbClr val="0071BC">
                <a:lumMod val="40000"/>
                <a:lumOff val="60000"/>
              </a:srgbClr>
            </a:solidFill>
            <a:prstDash val="solid"/>
          </a:ln>
          <a:effectLst/>
        </p:spPr>
      </p:cxnSp>
    </p:spTree>
    <p:extLst>
      <p:ext uri="{BB962C8B-B14F-4D97-AF65-F5344CB8AC3E}">
        <p14:creationId xmlns:p14="http://schemas.microsoft.com/office/powerpoint/2010/main" val="512107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55700" y="1819606"/>
            <a:ext cx="9032300" cy="2937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bg1">
                  <a:lumMod val="50000"/>
                </a:schemeClr>
              </a:solidFill>
            </a:endParaRPr>
          </a:p>
        </p:txBody>
      </p:sp>
      <p:sp>
        <p:nvSpPr>
          <p:cNvPr id="2" name="Title 1"/>
          <p:cNvSpPr>
            <a:spLocks noGrp="1"/>
          </p:cNvSpPr>
          <p:nvPr>
            <p:ph type="title"/>
          </p:nvPr>
        </p:nvSpPr>
        <p:spPr/>
        <p:txBody>
          <a:bodyPr>
            <a:normAutofit fontScale="90000"/>
          </a:bodyPr>
          <a:lstStyle/>
          <a:p>
            <a:r>
              <a:rPr lang="en-US"/>
              <a:t>Computación en la nube
</a:t>
            </a:r>
            <a:endParaRPr lang="en-US" dirty="0">
              <a:solidFill>
                <a:schemeClr val="accent2">
                  <a:alpha val="99000"/>
                </a:schemeClr>
              </a:solidFill>
            </a:endParaRPr>
          </a:p>
        </p:txBody>
      </p:sp>
      <p:grpSp>
        <p:nvGrpSpPr>
          <p:cNvPr id="62" name="Group 61"/>
          <p:cNvGrpSpPr/>
          <p:nvPr/>
        </p:nvGrpSpPr>
        <p:grpSpPr>
          <a:xfrm>
            <a:off x="7907892" y="1867846"/>
            <a:ext cx="2860665" cy="2846477"/>
            <a:chOff x="8115303" y="1446213"/>
            <a:chExt cx="3560760" cy="3987024"/>
          </a:xfrm>
        </p:grpSpPr>
        <p:sp>
          <p:nvSpPr>
            <p:cNvPr id="63" name="Rectangle 62"/>
            <p:cNvSpPr/>
            <p:nvPr/>
          </p:nvSpPr>
          <p:spPr bwMode="auto">
            <a:xfrm>
              <a:off x="8115303" y="4752940"/>
              <a:ext cx="3560760" cy="680297"/>
            </a:xfrm>
            <a:prstGeom prst="rect">
              <a:avLst/>
            </a:prstGeom>
            <a:solidFill>
              <a:srgbClr val="00AEEF"/>
            </a:solidFill>
            <a:ln w="9525" cap="flat" cmpd="sng" algn="ctr">
              <a:noFill/>
              <a:prstDash val="solid"/>
              <a:headEnd type="none" w="med" len="med"/>
              <a:tailEnd type="none" w="med" len="med"/>
            </a:ln>
            <a:effectLst/>
          </p:spPr>
          <p:txBody>
            <a:bodyPr vert="horz" wrap="square" lIns="93224" tIns="46613" rIns="93224" bIns="46613" numCol="1" spcCol="0" rtlCol="0" anchor="ctr" anchorCtr="0" compatLnSpc="1">
              <a:prstTxWarp prst="textNoShape">
                <a:avLst/>
              </a:prstTxWarp>
            </a:bodyPr>
            <a:lstStyle/>
            <a:p>
              <a:pPr algn="ctr" defTabSz="751648" fontAlgn="base">
                <a:spcBef>
                  <a:spcPct val="0"/>
                </a:spcBef>
                <a:spcAft>
                  <a:spcPct val="0"/>
                </a:spcAft>
                <a:defRPr/>
              </a:pPr>
              <a:endParaRPr lang="en-US" sz="1224" kern="0" dirty="0">
                <a:gradFill>
                  <a:gsLst>
                    <a:gs pos="0">
                      <a:srgbClr val="FFFFFF"/>
                    </a:gs>
                    <a:gs pos="100000">
                      <a:srgbClr val="FFFFFF"/>
                    </a:gs>
                  </a:gsLst>
                  <a:lin ang="5400000" scaled="0"/>
                </a:gradFill>
                <a:latin typeface="Segoe UI"/>
              </a:endParaRPr>
            </a:p>
          </p:txBody>
        </p:sp>
        <p:sp>
          <p:nvSpPr>
            <p:cNvPr id="64" name="Rectangle 63"/>
            <p:cNvSpPr/>
            <p:nvPr/>
          </p:nvSpPr>
          <p:spPr bwMode="auto">
            <a:xfrm>
              <a:off x="8115303" y="1446213"/>
              <a:ext cx="3560760" cy="3200215"/>
            </a:xfrm>
            <a:prstGeom prst="rect">
              <a:avLst/>
            </a:prstGeom>
            <a:solidFill>
              <a:srgbClr val="FFFFFF">
                <a:lumMod val="95000"/>
              </a:srgbClr>
            </a:solidFill>
            <a:ln w="9525" cap="flat" cmpd="sng" algn="ctr">
              <a:noFill/>
              <a:prstDash val="solid"/>
              <a:headEnd type="none" w="med" len="med"/>
              <a:tailEnd type="none" w="med" len="med"/>
            </a:ln>
            <a:effectLst/>
          </p:spPr>
          <p:txBody>
            <a:bodyPr vert="horz" wrap="square" lIns="93224" tIns="46613" rIns="93224" bIns="46613" numCol="1" spcCol="0" rtlCol="0" anchor="ctr" anchorCtr="0" compatLnSpc="1">
              <a:prstTxWarp prst="textNoShape">
                <a:avLst/>
              </a:prstTxWarp>
            </a:bodyPr>
            <a:lstStyle/>
            <a:p>
              <a:pPr algn="ctr" defTabSz="751648" fontAlgn="base">
                <a:spcBef>
                  <a:spcPct val="0"/>
                </a:spcBef>
                <a:spcAft>
                  <a:spcPct val="0"/>
                </a:spcAft>
                <a:defRPr/>
              </a:pPr>
              <a:endParaRPr lang="en-US" sz="1224" kern="0" dirty="0">
                <a:gradFill>
                  <a:gsLst>
                    <a:gs pos="0">
                      <a:srgbClr val="FFFFFF"/>
                    </a:gs>
                    <a:gs pos="100000">
                      <a:srgbClr val="FFFFFF"/>
                    </a:gs>
                  </a:gsLst>
                  <a:lin ang="5400000" scaled="0"/>
                </a:gradFill>
                <a:latin typeface="Segoe UI"/>
              </a:endParaRPr>
            </a:p>
          </p:txBody>
        </p:sp>
        <p:pic>
          <p:nvPicPr>
            <p:cNvPr id="65" name="Picture 6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99946" y="1817607"/>
              <a:ext cx="899686" cy="1416484"/>
            </a:xfrm>
            <a:prstGeom prst="rect">
              <a:avLst/>
            </a:prstGeom>
            <a:ln>
              <a:noFill/>
            </a:ln>
            <a:effectLst/>
          </p:spPr>
        </p:pic>
        <p:sp>
          <p:nvSpPr>
            <p:cNvPr id="66" name="Rectangle 65"/>
            <p:cNvSpPr/>
            <p:nvPr/>
          </p:nvSpPr>
          <p:spPr>
            <a:xfrm>
              <a:off x="8234183" y="4158734"/>
              <a:ext cx="3322996" cy="394247"/>
            </a:xfrm>
            <a:prstGeom prst="rect">
              <a:avLst/>
            </a:prstGeom>
            <a:ln>
              <a:noFill/>
            </a:ln>
          </p:spPr>
          <p:txBody>
            <a:bodyPr wrap="square">
              <a:spAutoFit/>
            </a:bodyPr>
            <a:lstStyle/>
            <a:p>
              <a:pPr algn="ctr" defTabSz="1002434">
                <a:lnSpc>
                  <a:spcPct val="90000"/>
                </a:lnSpc>
                <a:defRPr/>
              </a:pPr>
              <a:r>
                <a:rPr lang="en-US" sz="1326" kern="0" dirty="0">
                  <a:solidFill>
                    <a:srgbClr val="DDDDDD">
                      <a:lumMod val="50000"/>
                      <a:alpha val="99000"/>
                    </a:srgbClr>
                  </a:solidFill>
                </a:rPr>
                <a:t>Software as a Service</a:t>
              </a:r>
            </a:p>
          </p:txBody>
        </p:sp>
        <p:sp>
          <p:nvSpPr>
            <p:cNvPr id="67" name="TextBox 66"/>
            <p:cNvSpPr txBox="1"/>
            <p:nvPr/>
          </p:nvSpPr>
          <p:spPr>
            <a:xfrm>
              <a:off x="8152004" y="4715157"/>
              <a:ext cx="3487358"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pPr defTabSz="1243431">
                <a:defRPr/>
              </a:pPr>
              <a:r>
                <a:rPr lang="en-US" sz="3264" kern="0" dirty="0" err="1">
                  <a:solidFill>
                    <a:srgbClr val="FFFFFF">
                      <a:alpha val="99000"/>
                    </a:srgbClr>
                  </a:solidFill>
                </a:rPr>
                <a:t>Consumir</a:t>
              </a:r>
              <a:endParaRPr lang="en-US" sz="3264" kern="0" dirty="0">
                <a:solidFill>
                  <a:srgbClr val="FFFFFF">
                    <a:alpha val="99000"/>
                  </a:srgbClr>
                </a:solidFill>
              </a:endParaRPr>
            </a:p>
          </p:txBody>
        </p:sp>
        <p:sp>
          <p:nvSpPr>
            <p:cNvPr id="68" name="TextBox 67"/>
            <p:cNvSpPr txBox="1"/>
            <p:nvPr/>
          </p:nvSpPr>
          <p:spPr>
            <a:xfrm>
              <a:off x="9197986" y="3342039"/>
              <a:ext cx="1366672" cy="893436"/>
            </a:xfrm>
            <a:prstGeom prst="rect">
              <a:avLst/>
            </a:prstGeom>
            <a:noFill/>
            <a:ln>
              <a:noFill/>
            </a:ln>
          </p:spPr>
          <p:txBody>
            <a:bodyPr wrap="none" lIns="124326" tIns="62162" rIns="124326" bIns="62162" rtlCol="0">
              <a:spAutoFit/>
            </a:bodyPr>
            <a:lstStyle>
              <a:defPPr>
                <a:defRPr lang="en-US"/>
              </a:defPPr>
              <a:lvl1pPr>
                <a:defRPr sz="5300">
                  <a:solidFill>
                    <a:schemeClr val="accent2">
                      <a:alpha val="99000"/>
                    </a:schemeClr>
                  </a:solidFill>
                  <a:latin typeface="Segoe" pitchFamily="34" charset="0"/>
                </a:defRPr>
              </a:lvl1pPr>
            </a:lstStyle>
            <a:p>
              <a:pPr defTabSz="1243431">
                <a:defRPr/>
              </a:pPr>
              <a:r>
                <a:rPr lang="en-US" sz="3264" kern="0" dirty="0" err="1">
                  <a:solidFill>
                    <a:srgbClr val="00AEEF">
                      <a:alpha val="99000"/>
                    </a:srgbClr>
                  </a:solidFill>
                  <a:latin typeface="Segoe UI Light" pitchFamily="34" charset="0"/>
                </a:rPr>
                <a:t>SaaS</a:t>
              </a:r>
              <a:endParaRPr lang="en-US" sz="3264" kern="0" dirty="0">
                <a:solidFill>
                  <a:srgbClr val="00AEEF">
                    <a:alpha val="99000"/>
                  </a:srgbClr>
                </a:solidFill>
                <a:latin typeface="Segoe UI Light" pitchFamily="34" charset="0"/>
              </a:endParaRPr>
            </a:p>
          </p:txBody>
        </p:sp>
      </p:grpSp>
      <p:grpSp>
        <p:nvGrpSpPr>
          <p:cNvPr id="69" name="Group 68"/>
          <p:cNvGrpSpPr/>
          <p:nvPr/>
        </p:nvGrpSpPr>
        <p:grpSpPr>
          <a:xfrm>
            <a:off x="4855915" y="1867846"/>
            <a:ext cx="2860665" cy="2846477"/>
            <a:chOff x="4316414" y="1446213"/>
            <a:chExt cx="3560760" cy="3987024"/>
          </a:xfrm>
        </p:grpSpPr>
        <p:sp>
          <p:nvSpPr>
            <p:cNvPr id="70" name="Rectangle 69"/>
            <p:cNvSpPr/>
            <p:nvPr/>
          </p:nvSpPr>
          <p:spPr bwMode="auto">
            <a:xfrm>
              <a:off x="4316414" y="4752940"/>
              <a:ext cx="3560760" cy="680297"/>
            </a:xfrm>
            <a:prstGeom prst="rect">
              <a:avLst/>
            </a:prstGeom>
            <a:solidFill>
              <a:srgbClr val="00AEEF"/>
            </a:solidFill>
            <a:ln w="9525" cap="flat" cmpd="sng" algn="ctr">
              <a:noFill/>
              <a:prstDash val="solid"/>
              <a:headEnd type="none" w="med" len="med"/>
              <a:tailEnd type="none" w="med" len="med"/>
            </a:ln>
            <a:effectLst/>
          </p:spPr>
          <p:txBody>
            <a:bodyPr vert="horz" wrap="square" lIns="93224" tIns="46613" rIns="93224" bIns="46613" numCol="1" spcCol="0" rtlCol="0" anchor="ctr" anchorCtr="0" compatLnSpc="1">
              <a:prstTxWarp prst="textNoShape">
                <a:avLst/>
              </a:prstTxWarp>
            </a:bodyPr>
            <a:lstStyle/>
            <a:p>
              <a:pPr algn="ctr" defTabSz="751648" fontAlgn="base">
                <a:spcBef>
                  <a:spcPct val="0"/>
                </a:spcBef>
                <a:spcAft>
                  <a:spcPct val="0"/>
                </a:spcAft>
                <a:defRPr/>
              </a:pPr>
              <a:endParaRPr lang="en-US" sz="1224" kern="0" dirty="0">
                <a:gradFill>
                  <a:gsLst>
                    <a:gs pos="0">
                      <a:srgbClr val="FFFFFF"/>
                    </a:gs>
                    <a:gs pos="100000">
                      <a:srgbClr val="FFFFFF"/>
                    </a:gs>
                  </a:gsLst>
                  <a:lin ang="5400000" scaled="0"/>
                </a:gradFill>
                <a:latin typeface="Segoe UI"/>
              </a:endParaRPr>
            </a:p>
          </p:txBody>
        </p:sp>
        <p:sp>
          <p:nvSpPr>
            <p:cNvPr id="71" name="Rectangle 70"/>
            <p:cNvSpPr/>
            <p:nvPr/>
          </p:nvSpPr>
          <p:spPr bwMode="auto">
            <a:xfrm>
              <a:off x="4316414" y="1446213"/>
              <a:ext cx="3560760" cy="3200215"/>
            </a:xfrm>
            <a:prstGeom prst="rect">
              <a:avLst/>
            </a:prstGeom>
            <a:solidFill>
              <a:srgbClr val="FFFFFF">
                <a:lumMod val="95000"/>
              </a:srgbClr>
            </a:solidFill>
            <a:ln w="9525" cap="flat" cmpd="sng" algn="ctr">
              <a:noFill/>
              <a:prstDash val="solid"/>
              <a:headEnd type="none" w="med" len="med"/>
              <a:tailEnd type="none" w="med" len="med"/>
            </a:ln>
            <a:effectLst/>
          </p:spPr>
          <p:txBody>
            <a:bodyPr vert="horz" wrap="square" lIns="93224" tIns="46613" rIns="93224" bIns="46613" numCol="1" spcCol="0" rtlCol="0" anchor="ctr" anchorCtr="0" compatLnSpc="1">
              <a:prstTxWarp prst="textNoShape">
                <a:avLst/>
              </a:prstTxWarp>
            </a:bodyPr>
            <a:lstStyle/>
            <a:p>
              <a:pPr algn="ctr" defTabSz="751648" fontAlgn="base">
                <a:spcBef>
                  <a:spcPct val="0"/>
                </a:spcBef>
                <a:spcAft>
                  <a:spcPct val="0"/>
                </a:spcAft>
                <a:defRPr/>
              </a:pPr>
              <a:endParaRPr lang="en-US" sz="1224" kern="0" dirty="0">
                <a:gradFill>
                  <a:gsLst>
                    <a:gs pos="0">
                      <a:srgbClr val="FFFFFF"/>
                    </a:gs>
                    <a:gs pos="100000">
                      <a:srgbClr val="FFFFFF"/>
                    </a:gs>
                  </a:gsLst>
                  <a:lin ang="5400000" scaled="0"/>
                </a:gradFill>
                <a:latin typeface="Segoe UI"/>
              </a:endParaRPr>
            </a:p>
          </p:txBody>
        </p:sp>
        <p:pic>
          <p:nvPicPr>
            <p:cNvPr id="72" name="Picture 7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18160" y="2019752"/>
              <a:ext cx="1284299" cy="1176630"/>
            </a:xfrm>
            <a:prstGeom prst="rect">
              <a:avLst/>
            </a:prstGeom>
            <a:ln>
              <a:noFill/>
            </a:ln>
          </p:spPr>
        </p:pic>
        <p:sp>
          <p:nvSpPr>
            <p:cNvPr id="73" name="Rectangle 72"/>
            <p:cNvSpPr/>
            <p:nvPr/>
          </p:nvSpPr>
          <p:spPr>
            <a:xfrm>
              <a:off x="4430162" y="4158734"/>
              <a:ext cx="3333264" cy="394247"/>
            </a:xfrm>
            <a:prstGeom prst="rect">
              <a:avLst/>
            </a:prstGeom>
            <a:ln>
              <a:noFill/>
            </a:ln>
          </p:spPr>
          <p:txBody>
            <a:bodyPr wrap="square">
              <a:spAutoFit/>
            </a:bodyPr>
            <a:lstStyle/>
            <a:p>
              <a:pPr algn="ctr" defTabSz="1002434">
                <a:lnSpc>
                  <a:spcPct val="90000"/>
                </a:lnSpc>
                <a:defRPr/>
              </a:pPr>
              <a:r>
                <a:rPr lang="en-US" sz="1326" kern="0" dirty="0">
                  <a:solidFill>
                    <a:srgbClr val="DDDDDD">
                      <a:lumMod val="50000"/>
                      <a:alpha val="99000"/>
                    </a:srgbClr>
                  </a:solidFill>
                </a:rPr>
                <a:t>Platform as a Service</a:t>
              </a:r>
            </a:p>
          </p:txBody>
        </p:sp>
        <p:sp>
          <p:nvSpPr>
            <p:cNvPr id="74" name="TextBox 73"/>
            <p:cNvSpPr txBox="1"/>
            <p:nvPr/>
          </p:nvSpPr>
          <p:spPr>
            <a:xfrm>
              <a:off x="4353116" y="4715157"/>
              <a:ext cx="3487356"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pPr defTabSz="1243431">
                <a:defRPr/>
              </a:pPr>
              <a:r>
                <a:rPr lang="en-US" sz="3264" kern="0" dirty="0" err="1">
                  <a:solidFill>
                    <a:srgbClr val="FFFFFF">
                      <a:alpha val="99000"/>
                    </a:srgbClr>
                  </a:solidFill>
                </a:rPr>
                <a:t>Construir</a:t>
              </a:r>
              <a:endParaRPr lang="en-US" sz="3264" kern="0" dirty="0">
                <a:solidFill>
                  <a:srgbClr val="FFFFFF">
                    <a:alpha val="99000"/>
                  </a:srgbClr>
                </a:solidFill>
              </a:endParaRPr>
            </a:p>
          </p:txBody>
        </p:sp>
        <p:sp>
          <p:nvSpPr>
            <p:cNvPr id="75" name="TextBox 74"/>
            <p:cNvSpPr txBox="1"/>
            <p:nvPr/>
          </p:nvSpPr>
          <p:spPr>
            <a:xfrm>
              <a:off x="5267224" y="3144444"/>
              <a:ext cx="1557965" cy="1005554"/>
            </a:xfrm>
            <a:prstGeom prst="rect">
              <a:avLst/>
            </a:prstGeom>
            <a:noFill/>
            <a:ln>
              <a:noFill/>
            </a:ln>
          </p:spPr>
          <p:txBody>
            <a:bodyPr wrap="none" lIns="124326" tIns="62162" rIns="124326" bIns="62162" rtlCol="0">
              <a:spAutoFit/>
            </a:bodyPr>
            <a:lstStyle>
              <a:defPPr>
                <a:defRPr lang="en-US"/>
              </a:defPPr>
              <a:lvl1pPr>
                <a:defRPr sz="5300">
                  <a:solidFill>
                    <a:schemeClr val="accent2">
                      <a:alpha val="99000"/>
                    </a:schemeClr>
                  </a:solidFill>
                  <a:latin typeface="Segoe" pitchFamily="34" charset="0"/>
                </a:defRPr>
              </a:lvl1pPr>
            </a:lstStyle>
            <a:p>
              <a:pPr defTabSz="1243431">
                <a:defRPr/>
              </a:pPr>
              <a:r>
                <a:rPr lang="en-US" sz="3774" kern="0" dirty="0" err="1">
                  <a:solidFill>
                    <a:srgbClr val="00AEEF">
                      <a:alpha val="99000"/>
                    </a:srgbClr>
                  </a:solidFill>
                  <a:latin typeface="Segoe UI Light" pitchFamily="34" charset="0"/>
                </a:rPr>
                <a:t>PaaS</a:t>
              </a:r>
              <a:endParaRPr lang="en-US" sz="3774" kern="0" dirty="0">
                <a:solidFill>
                  <a:srgbClr val="00AEEF">
                    <a:alpha val="99000"/>
                  </a:srgbClr>
                </a:solidFill>
                <a:latin typeface="Segoe UI Light" pitchFamily="34" charset="0"/>
              </a:endParaRPr>
            </a:p>
          </p:txBody>
        </p:sp>
      </p:grpSp>
      <p:grpSp>
        <p:nvGrpSpPr>
          <p:cNvPr id="76" name="Group 75"/>
          <p:cNvGrpSpPr/>
          <p:nvPr/>
        </p:nvGrpSpPr>
        <p:grpSpPr>
          <a:xfrm>
            <a:off x="1803941" y="1867846"/>
            <a:ext cx="2860665" cy="2846477"/>
            <a:chOff x="517525" y="1446213"/>
            <a:chExt cx="3560760" cy="3987024"/>
          </a:xfrm>
        </p:grpSpPr>
        <p:sp>
          <p:nvSpPr>
            <p:cNvPr id="77" name="Rectangle 76"/>
            <p:cNvSpPr/>
            <p:nvPr/>
          </p:nvSpPr>
          <p:spPr bwMode="auto">
            <a:xfrm>
              <a:off x="517525" y="4752940"/>
              <a:ext cx="3560760" cy="680297"/>
            </a:xfrm>
            <a:prstGeom prst="rect">
              <a:avLst/>
            </a:prstGeom>
            <a:solidFill>
              <a:srgbClr val="00AEEF"/>
            </a:solidFill>
            <a:ln w="9525" cap="flat" cmpd="sng" algn="ctr">
              <a:noFill/>
              <a:prstDash val="solid"/>
              <a:headEnd type="none" w="med" len="med"/>
              <a:tailEnd type="none" w="med" len="med"/>
            </a:ln>
            <a:effectLst/>
          </p:spPr>
          <p:txBody>
            <a:bodyPr vert="horz" wrap="square" lIns="93224" tIns="46613" rIns="93224" bIns="46613" numCol="1" spcCol="0" rtlCol="0" anchor="ctr" anchorCtr="0" compatLnSpc="1">
              <a:prstTxWarp prst="textNoShape">
                <a:avLst/>
              </a:prstTxWarp>
            </a:bodyPr>
            <a:lstStyle/>
            <a:p>
              <a:pPr algn="ctr" defTabSz="751648" fontAlgn="base">
                <a:spcBef>
                  <a:spcPct val="0"/>
                </a:spcBef>
                <a:spcAft>
                  <a:spcPct val="0"/>
                </a:spcAft>
                <a:defRPr/>
              </a:pPr>
              <a:endParaRPr lang="en-US" sz="1224" kern="0" dirty="0">
                <a:gradFill>
                  <a:gsLst>
                    <a:gs pos="0">
                      <a:srgbClr val="FFFFFF"/>
                    </a:gs>
                    <a:gs pos="100000">
                      <a:srgbClr val="FFFFFF"/>
                    </a:gs>
                  </a:gsLst>
                  <a:lin ang="5400000" scaled="0"/>
                </a:gradFill>
                <a:latin typeface="Segoe UI"/>
              </a:endParaRPr>
            </a:p>
          </p:txBody>
        </p:sp>
        <p:sp>
          <p:nvSpPr>
            <p:cNvPr id="78" name="Rectangle 77"/>
            <p:cNvSpPr/>
            <p:nvPr/>
          </p:nvSpPr>
          <p:spPr bwMode="auto">
            <a:xfrm>
              <a:off x="517525" y="1446213"/>
              <a:ext cx="3560760" cy="3200215"/>
            </a:xfrm>
            <a:prstGeom prst="rect">
              <a:avLst/>
            </a:prstGeom>
            <a:solidFill>
              <a:srgbClr val="FFFFFF">
                <a:lumMod val="95000"/>
              </a:srgbClr>
            </a:solidFill>
            <a:ln w="9525" cap="flat" cmpd="sng" algn="ctr">
              <a:noFill/>
              <a:prstDash val="solid"/>
              <a:headEnd type="none" w="med" len="med"/>
              <a:tailEnd type="none" w="med" len="med"/>
            </a:ln>
            <a:effectLst/>
          </p:spPr>
          <p:txBody>
            <a:bodyPr vert="horz" wrap="square" lIns="93224" tIns="46613" rIns="93224" bIns="46613" numCol="1" spcCol="0" rtlCol="0" anchor="ctr" anchorCtr="0" compatLnSpc="1">
              <a:prstTxWarp prst="textNoShape">
                <a:avLst/>
              </a:prstTxWarp>
            </a:bodyPr>
            <a:lstStyle/>
            <a:p>
              <a:pPr algn="ctr" defTabSz="751648" fontAlgn="base">
                <a:spcBef>
                  <a:spcPct val="0"/>
                </a:spcBef>
                <a:spcAft>
                  <a:spcPct val="0"/>
                </a:spcAft>
                <a:defRPr/>
              </a:pPr>
              <a:endParaRPr lang="en-US" sz="1224" kern="0" dirty="0">
                <a:gradFill>
                  <a:gsLst>
                    <a:gs pos="0">
                      <a:srgbClr val="FFFFFF"/>
                    </a:gs>
                    <a:gs pos="100000">
                      <a:srgbClr val="FFFFFF"/>
                    </a:gs>
                  </a:gsLst>
                  <a:lin ang="5400000" scaled="0"/>
                </a:gradFill>
                <a:latin typeface="Segoe UI"/>
              </a:endParaRPr>
            </a:p>
          </p:txBody>
        </p:sp>
        <p:pic>
          <p:nvPicPr>
            <p:cNvPr id="79" name="Picture 7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68089" y="2184050"/>
              <a:ext cx="1859633" cy="1027297"/>
            </a:xfrm>
            <a:prstGeom prst="rect">
              <a:avLst/>
            </a:prstGeom>
            <a:noFill/>
            <a:ln>
              <a:noFill/>
            </a:ln>
          </p:spPr>
        </p:pic>
        <p:sp>
          <p:nvSpPr>
            <p:cNvPr id="80" name="Rectangle 79"/>
            <p:cNvSpPr/>
            <p:nvPr/>
          </p:nvSpPr>
          <p:spPr>
            <a:xfrm>
              <a:off x="675858" y="4158734"/>
              <a:ext cx="3244093" cy="434643"/>
            </a:xfrm>
            <a:prstGeom prst="rect">
              <a:avLst/>
            </a:prstGeom>
            <a:ln>
              <a:noFill/>
            </a:ln>
          </p:spPr>
          <p:txBody>
            <a:bodyPr wrap="square">
              <a:spAutoFit/>
            </a:bodyPr>
            <a:lstStyle/>
            <a:p>
              <a:pPr algn="ctr" defTabSz="1002434">
                <a:lnSpc>
                  <a:spcPct val="90000"/>
                </a:lnSpc>
                <a:defRPr/>
              </a:pPr>
              <a:r>
                <a:rPr lang="en-US" sz="1530" kern="0" dirty="0">
                  <a:solidFill>
                    <a:srgbClr val="DDDDDD">
                      <a:lumMod val="50000"/>
                      <a:alpha val="99000"/>
                    </a:srgbClr>
                  </a:solidFill>
                </a:rPr>
                <a:t>Infrastructure as a Service</a:t>
              </a:r>
            </a:p>
          </p:txBody>
        </p:sp>
        <p:sp>
          <p:nvSpPr>
            <p:cNvPr id="81" name="TextBox 80"/>
            <p:cNvSpPr txBox="1"/>
            <p:nvPr/>
          </p:nvSpPr>
          <p:spPr>
            <a:xfrm>
              <a:off x="554226" y="4784395"/>
              <a:ext cx="3487358" cy="553998"/>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p>
              <a:pPr algn="ctr" defTabSz="1243431">
                <a:defRPr/>
              </a:pPr>
              <a:r>
                <a:rPr lang="en-US" sz="3264" kern="0" dirty="0" err="1">
                  <a:solidFill>
                    <a:srgbClr val="FFFFFF">
                      <a:alpha val="99000"/>
                    </a:srgbClr>
                  </a:solidFill>
                </a:rPr>
                <a:t>Anfitrión</a:t>
              </a:r>
              <a:endParaRPr lang="en-US" sz="1326" kern="0" dirty="0">
                <a:solidFill>
                  <a:srgbClr val="FFFFFF">
                    <a:alpha val="99000"/>
                  </a:srgbClr>
                </a:solidFill>
              </a:endParaRPr>
            </a:p>
          </p:txBody>
        </p:sp>
        <p:sp>
          <p:nvSpPr>
            <p:cNvPr id="82" name="TextBox 81"/>
            <p:cNvSpPr txBox="1"/>
            <p:nvPr/>
          </p:nvSpPr>
          <p:spPr>
            <a:xfrm>
              <a:off x="1566806" y="3337070"/>
              <a:ext cx="1224220" cy="893436"/>
            </a:xfrm>
            <a:prstGeom prst="rect">
              <a:avLst/>
            </a:prstGeom>
            <a:noFill/>
            <a:ln>
              <a:noFill/>
            </a:ln>
          </p:spPr>
          <p:txBody>
            <a:bodyPr wrap="none" lIns="124326" tIns="62162" rIns="124326" bIns="62162" rtlCol="0">
              <a:spAutoFit/>
            </a:bodyPr>
            <a:lstStyle/>
            <a:p>
              <a:pPr defTabSz="1243431">
                <a:defRPr/>
              </a:pPr>
              <a:r>
                <a:rPr lang="en-US" sz="3264" kern="0" dirty="0" err="1">
                  <a:solidFill>
                    <a:srgbClr val="00AEEF">
                      <a:alpha val="99000"/>
                    </a:srgbClr>
                  </a:solidFill>
                  <a:latin typeface="Segoe UI Light" pitchFamily="34" charset="0"/>
                </a:rPr>
                <a:t>IaaS</a:t>
              </a:r>
              <a:endParaRPr lang="en-US" sz="3264" kern="0" dirty="0">
                <a:solidFill>
                  <a:srgbClr val="00AEEF">
                    <a:alpha val="99000"/>
                  </a:srgbClr>
                </a:solidFill>
                <a:latin typeface="Segoe UI Light" pitchFamily="34" charset="0"/>
              </a:endParaRPr>
            </a:p>
          </p:txBody>
        </p:sp>
      </p:grpSp>
    </p:spTree>
    <p:extLst>
      <p:ext uri="{BB962C8B-B14F-4D97-AF65-F5344CB8AC3E}">
        <p14:creationId xmlns:p14="http://schemas.microsoft.com/office/powerpoint/2010/main" val="3756039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par>
                                <p:cTn id="8" presetID="10" presetClass="entr" presetSubtype="0" fill="hold" nodeType="withEffect">
                                  <p:stCondLst>
                                    <p:cond delay="25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par>
                                <p:cTn id="11" presetID="10" presetClass="entr" presetSubtype="0" fill="hold" nodeType="withEffect">
                                  <p:stCondLst>
                                    <p:cond delay="50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1A159-BD62-98D8-7CB1-321330CFB991}"/>
              </a:ext>
            </a:extLst>
          </p:cNvPr>
          <p:cNvSpPr>
            <a:spLocks noGrp="1"/>
          </p:cNvSpPr>
          <p:nvPr>
            <p:ph type="title"/>
          </p:nvPr>
        </p:nvSpPr>
        <p:spPr/>
        <p:txBody>
          <a:bodyPr/>
          <a:lstStyle/>
          <a:p>
            <a:r>
              <a:rPr lang="es-ES" dirty="0"/>
              <a:t>Plataforma como servicio (PaaS)</a:t>
            </a:r>
            <a:endParaRPr lang="en-GB" dirty="0"/>
          </a:p>
        </p:txBody>
      </p:sp>
      <p:sp>
        <p:nvSpPr>
          <p:cNvPr id="3" name="Text Placeholder 2">
            <a:extLst>
              <a:ext uri="{FF2B5EF4-FFF2-40B4-BE49-F238E27FC236}">
                <a16:creationId xmlns:a16="http://schemas.microsoft.com/office/drawing/2014/main" id="{DC4EFD53-8FB9-389E-E1C5-7104F7CC9803}"/>
              </a:ext>
            </a:extLst>
          </p:cNvPr>
          <p:cNvSpPr>
            <a:spLocks noGrp="1"/>
          </p:cNvSpPr>
          <p:nvPr>
            <p:ph type="body" sz="quarter" idx="13"/>
          </p:nvPr>
        </p:nvSpPr>
        <p:spPr>
          <a:xfrm>
            <a:off x="419456" y="1188961"/>
            <a:ext cx="11624934" cy="1775422"/>
          </a:xfrm>
        </p:spPr>
        <p:txBody>
          <a:bodyPr/>
          <a:lstStyle/>
          <a:p>
            <a:endParaRPr lang="es-ES" sz="1800" dirty="0"/>
          </a:p>
          <a:p>
            <a:r>
              <a:rPr lang="es-ES" sz="1800" dirty="0"/>
              <a:t>Plataforma como servicio (PaaS) es un entorno de desarrollo e implementación completo en la nube, con recursos que permiten entregar todo, desde aplicaciones sencillas basadas en la nube hasta aplicaciones empresariales sofisticadas habilitadas para la nube. Compras los recursos que necesitas a un proveedor de servicios en la nube, a los que accedes a través de una conexión segura a Internet, pero solo pagas por el uso que haces de ellos.</a:t>
            </a:r>
            <a:endParaRPr lang="en-GB" sz="1800" dirty="0"/>
          </a:p>
        </p:txBody>
      </p:sp>
    </p:spTree>
    <p:extLst>
      <p:ext uri="{BB962C8B-B14F-4D97-AF65-F5344CB8AC3E}">
        <p14:creationId xmlns:p14="http://schemas.microsoft.com/office/powerpoint/2010/main" val="827273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1A159-BD62-98D8-7CB1-321330CFB991}"/>
              </a:ext>
            </a:extLst>
          </p:cNvPr>
          <p:cNvSpPr>
            <a:spLocks noGrp="1"/>
          </p:cNvSpPr>
          <p:nvPr>
            <p:ph type="title"/>
          </p:nvPr>
        </p:nvSpPr>
        <p:spPr/>
        <p:txBody>
          <a:bodyPr/>
          <a:lstStyle/>
          <a:p>
            <a:r>
              <a:rPr lang="es-ES" dirty="0"/>
              <a:t>Escenarios PaaS habituales</a:t>
            </a:r>
            <a:endParaRPr lang="en-GB" dirty="0"/>
          </a:p>
        </p:txBody>
      </p:sp>
      <p:sp>
        <p:nvSpPr>
          <p:cNvPr id="3" name="Text Placeholder 2">
            <a:extLst>
              <a:ext uri="{FF2B5EF4-FFF2-40B4-BE49-F238E27FC236}">
                <a16:creationId xmlns:a16="http://schemas.microsoft.com/office/drawing/2014/main" id="{DC4EFD53-8FB9-389E-E1C5-7104F7CC9803}"/>
              </a:ext>
            </a:extLst>
          </p:cNvPr>
          <p:cNvSpPr>
            <a:spLocks noGrp="1"/>
          </p:cNvSpPr>
          <p:nvPr>
            <p:ph type="body" sz="quarter" idx="10"/>
          </p:nvPr>
        </p:nvSpPr>
        <p:spPr>
          <a:xfrm>
            <a:off x="465136" y="1537353"/>
            <a:ext cx="11533187" cy="4999633"/>
          </a:xfrm>
        </p:spPr>
        <p:txBody>
          <a:bodyPr>
            <a:normAutofit/>
          </a:bodyPr>
          <a:lstStyle/>
          <a:p>
            <a:pPr algn="l"/>
            <a:endParaRPr lang="es-ES" sz="1800" dirty="0"/>
          </a:p>
          <a:p>
            <a:pPr marL="0" indent="0">
              <a:buNone/>
            </a:pPr>
            <a:r>
              <a:rPr lang="es-ES" sz="1800" dirty="0"/>
              <a:t>Normalmente, las organizaciones utilizan PaaS en estos casos:</a:t>
            </a:r>
          </a:p>
          <a:p>
            <a:endParaRPr lang="es-ES" sz="1800" dirty="0"/>
          </a:p>
          <a:p>
            <a:pPr algn="l"/>
            <a:r>
              <a:rPr lang="es-ES" sz="1800" dirty="0"/>
              <a:t>Marco de desarrollo. PaaS proporciona un marco que los desarrolladores pueden ampliar para desarrollar o personalizar aplicaciones basadas en la nube. De forma similar a la creación de una macro en Excel, PaaS permite a los desarrolladores crear aplicaciones usando componentes de software integrados. Se incluyen características de la nube como escalabilidad, alta disponibilidad y funcionalidad </a:t>
            </a:r>
            <a:r>
              <a:rPr lang="es-ES" sz="1800" dirty="0" err="1"/>
              <a:t>multiinquilino</a:t>
            </a:r>
            <a:r>
              <a:rPr lang="es-ES" sz="1800" dirty="0"/>
              <a:t>, lo que reduce la cantidad de código que tienen que escribir los desarrolladores.</a:t>
            </a:r>
          </a:p>
          <a:p>
            <a:pPr algn="l"/>
            <a:endParaRPr lang="es-ES" sz="1800" dirty="0"/>
          </a:p>
          <a:p>
            <a:pPr algn="l"/>
            <a:r>
              <a:rPr lang="es-ES" sz="1800" dirty="0"/>
              <a:t>Análisis o inteligencia empresarial. Las herramientas que se proporcionan como servicio con PaaS permiten a las organizaciones llevar a cabo análisis y minería de datos, obtener información privilegiada, detectar patrones y predecir resultados con el fin de mejorar las previsiones, las decisiones sobre el diseño de productos, el retorno de las inversiones y otras decisiones empresariales.</a:t>
            </a:r>
          </a:p>
          <a:p>
            <a:pPr algn="l"/>
            <a:endParaRPr lang="es-ES" sz="1800" dirty="0"/>
          </a:p>
          <a:p>
            <a:pPr algn="l"/>
            <a:r>
              <a:rPr lang="es-ES" sz="1800" dirty="0"/>
              <a:t>Servicios adicionales. Los proveedores de PaaS pueden ofrecer otros servicios que mejoren las aplicaciones, como flujo de trabajo, directorios, seguridad y programación.</a:t>
            </a:r>
          </a:p>
        </p:txBody>
      </p:sp>
    </p:spTree>
    <p:extLst>
      <p:ext uri="{BB962C8B-B14F-4D97-AF65-F5344CB8AC3E}">
        <p14:creationId xmlns:p14="http://schemas.microsoft.com/office/powerpoint/2010/main" val="18263471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1A159-BD62-98D8-7CB1-321330CFB991}"/>
              </a:ext>
            </a:extLst>
          </p:cNvPr>
          <p:cNvSpPr>
            <a:spLocks noGrp="1"/>
          </p:cNvSpPr>
          <p:nvPr>
            <p:ph type="title"/>
          </p:nvPr>
        </p:nvSpPr>
        <p:spPr/>
        <p:txBody>
          <a:bodyPr/>
          <a:lstStyle/>
          <a:p>
            <a:r>
              <a:rPr lang="es-ES" dirty="0"/>
              <a:t>Ventajas del PaaS</a:t>
            </a:r>
            <a:endParaRPr lang="en-GB" dirty="0"/>
          </a:p>
        </p:txBody>
      </p:sp>
      <p:sp>
        <p:nvSpPr>
          <p:cNvPr id="3" name="Text Placeholder 2">
            <a:extLst>
              <a:ext uri="{FF2B5EF4-FFF2-40B4-BE49-F238E27FC236}">
                <a16:creationId xmlns:a16="http://schemas.microsoft.com/office/drawing/2014/main" id="{DC4EFD53-8FB9-389E-E1C5-7104F7CC9803}"/>
              </a:ext>
            </a:extLst>
          </p:cNvPr>
          <p:cNvSpPr>
            <a:spLocks noGrp="1"/>
          </p:cNvSpPr>
          <p:nvPr>
            <p:ph type="body" sz="quarter" idx="10"/>
          </p:nvPr>
        </p:nvSpPr>
        <p:spPr>
          <a:xfrm>
            <a:off x="465136" y="1537354"/>
            <a:ext cx="11533187" cy="5096910"/>
          </a:xfrm>
        </p:spPr>
        <p:txBody>
          <a:bodyPr>
            <a:noAutofit/>
          </a:bodyPr>
          <a:lstStyle/>
          <a:p>
            <a:pPr algn="l"/>
            <a:r>
              <a:rPr lang="es-ES" sz="1800" dirty="0"/>
              <a:t>Al proporcionar infraestructura como servicio, PaaS aporta las mismas ventajas que IaaS. Pero las características adicionales, como herramientas de desarrollo y otras herramientas empresariales, te ofrecen más ventajas:</a:t>
            </a:r>
          </a:p>
          <a:p>
            <a:pPr algn="l"/>
            <a:endParaRPr lang="es-ES" sz="1800" dirty="0"/>
          </a:p>
          <a:p>
            <a:pPr algn="l"/>
            <a:r>
              <a:rPr lang="es-ES" sz="1800" dirty="0"/>
              <a:t>Reduce el tiempo de codificación. Las herramientas de desarrollo de PaaS pueden reducir el tiempo que se tarda en programar aplicaciones nuevas con componentes de aplicación preprogramados que están integrados en la plataforma, como flujos de trabajo, servicios de directorio, características de seguridad, búsqueda, etc.</a:t>
            </a:r>
          </a:p>
          <a:p>
            <a:pPr algn="l"/>
            <a:endParaRPr lang="es-ES" sz="1800" dirty="0"/>
          </a:p>
          <a:p>
            <a:pPr algn="l"/>
            <a:r>
              <a:rPr lang="es-ES" sz="1800" dirty="0"/>
              <a:t>Agrega capacidades de desarrollo sin aumentar el personal. Los componentes de plataforma como servicio pueden aportar a tu equipo de desarrollo nuevas características sin necesidad de contratar personal especializado.</a:t>
            </a:r>
          </a:p>
          <a:p>
            <a:pPr algn="l"/>
            <a:endParaRPr lang="es-ES" sz="1800" dirty="0"/>
          </a:p>
          <a:p>
            <a:pPr algn="l"/>
            <a:r>
              <a:rPr lang="es-ES" sz="1800" dirty="0"/>
              <a:t>Desarrolla para varias plataformas, como la móvil, con más facilidad. Algunos proveedores de servicios te ofrecen opciones de desarrollo para varias plataformas, como PC, dispositivos móviles y exploradores, lo que agiliza y facilita el desarrollo de aplicaciones multiplataforma.</a:t>
            </a:r>
          </a:p>
        </p:txBody>
      </p:sp>
    </p:spTree>
    <p:extLst>
      <p:ext uri="{BB962C8B-B14F-4D97-AF65-F5344CB8AC3E}">
        <p14:creationId xmlns:p14="http://schemas.microsoft.com/office/powerpoint/2010/main" val="2595856796"/>
      </p:ext>
    </p:extLst>
  </p:cSld>
  <p:clrMapOvr>
    <a:masterClrMapping/>
  </p:clrMapOvr>
  <p:transition>
    <p:fade/>
  </p:transition>
</p:sld>
</file>

<file path=ppt/theme/theme1.xml><?xml version="1.0" encoding="utf-8"?>
<a:theme xmlns:a="http://schemas.openxmlformats.org/drawingml/2006/main" name="Azure">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83f63958-cc09-43b5-bab9-5161b4797569" xsi:nil="true"/>
    <Folder_x0020_Description xmlns="83f63958-cc09-43b5-bab9-5161b4797569"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6C02D3E5E01CF458B7033593F5B0BC0" ma:contentTypeVersion="17" ma:contentTypeDescription="Create a new document." ma:contentTypeScope="" ma:versionID="5b316d5f62ab87ba60d24ffec4b63852">
  <xsd:schema xmlns:xsd="http://www.w3.org/2001/XMLSchema" xmlns:xs="http://www.w3.org/2001/XMLSchema" xmlns:p="http://schemas.microsoft.com/office/2006/metadata/properties" xmlns:ns1="http://schemas.microsoft.com/sharepoint/v3" xmlns:ns2="83f63958-cc09-43b5-bab9-5161b4797569" xmlns:ns3="7120c240-4eeb-45ac-abd7-2b77007d4a24" targetNamespace="http://schemas.microsoft.com/office/2006/metadata/properties" ma:root="true" ma:fieldsID="4d88ca9320ab0b30b45002e3a4a3cad9" ns1:_="" ns2:_="" ns3:_="">
    <xsd:import namespace="http://schemas.microsoft.com/sharepoint/v3"/>
    <xsd:import namespace="83f63958-cc09-43b5-bab9-5161b4797569"/>
    <xsd:import namespace="7120c240-4eeb-45ac-abd7-2b77007d4a24"/>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2:MediaServiceDateTaken" minOccurs="0"/>
                <xsd:element ref="ns2:MediaServiceLocation" minOccurs="0"/>
                <xsd:element ref="ns2:MediaServiceOCR" minOccurs="0"/>
                <xsd:element ref="ns3:SharedWithUsers" minOccurs="0"/>
                <xsd:element ref="ns3:SharedWithDetails" minOccurs="0"/>
                <xsd:element ref="ns3:LastSharedByUser" minOccurs="0"/>
                <xsd:element ref="ns3:LastSharedByTime" minOccurs="0"/>
                <xsd:element ref="ns2:MediaServiceEventHashCode" minOccurs="0"/>
                <xsd:element ref="ns2:MediaServiceGenerationTime" minOccurs="0"/>
                <xsd:element ref="ns2:Folder_x0020_Descrip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3f63958-cc09-43b5-bab9-5161b4797569"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description="" ma:internalName="MediaServiceOCR" ma:readOnly="true">
      <xsd:simpleType>
        <xsd:restriction base="dms:Note">
          <xsd:maxLength value="255"/>
        </xsd:restriction>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Folder_x0020_Description" ma:index="22" nillable="true" ma:displayName="Folder Description" ma:internalName="Folder_x0020_Description">
      <xsd:simpleType>
        <xsd:restriction base="dms:Text">
          <xsd:maxLength value="255"/>
        </xsd:restriction>
      </xsd:simpleType>
    </xsd:element>
    <xsd:element name="MediaServiceAutoKeyPoints" ma:index="23" nillable="true" ma:displayName="MediaServiceAutoKeyPoints" ma:hidden="true" ma:internalName="MediaServiceAutoKeyPoints" ma:readOnly="true">
      <xsd:simpleType>
        <xsd:restriction base="dms:Note"/>
      </xsd:simpleType>
    </xsd:element>
    <xsd:element name="MediaServiceKeyPoints" ma:index="24"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120c240-4eeb-45ac-abd7-2b77007d4a24"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LastSharedByUser" ma:index="18" nillable="true" ma:displayName="Last Shared By User" ma:hidden="true" ma:internalName="LastSharedByUser" ma:readOnly="true">
      <xsd:simpleType>
        <xsd:restriction base="dms:Note"/>
      </xsd:simpleType>
    </xsd:element>
    <xsd:element name="LastSharedByTime" ma:index="19"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http://schemas.microsoft.com/office/2006/metadata/properties"/>
    <ds:schemaRef ds:uri="7120c240-4eeb-45ac-abd7-2b77007d4a24"/>
    <ds:schemaRef ds:uri="http://purl.org/dc/elements/1.1/"/>
    <ds:schemaRef ds:uri="http://schemas.microsoft.com/sharepoint/v3"/>
    <ds:schemaRef ds:uri="83f63958-cc09-43b5-bab9-5161b4797569"/>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10F61754-E8E3-4E88-9240-CC19042C82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3f63958-cc09-43b5-bab9-5161b4797569"/>
    <ds:schemaRef ds:uri="7120c240-4eeb-45ac-abd7-2b77007d4a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Azure_PowerPoint_template_Oct18 (1)</Template>
  <TotalTime>737</TotalTime>
  <Words>4917</Words>
  <Application>Microsoft Office PowerPoint</Application>
  <PresentationFormat>Custom</PresentationFormat>
  <Paragraphs>476</Paragraphs>
  <Slides>27</Slides>
  <Notes>15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Arial</vt:lpstr>
      <vt:lpstr>Calibri</vt:lpstr>
      <vt:lpstr>Courier New</vt:lpstr>
      <vt:lpstr>Montserrat</vt:lpstr>
      <vt:lpstr>Segoe UI</vt:lpstr>
      <vt:lpstr>Segoe UI Light</vt:lpstr>
      <vt:lpstr>Segoe UI Semibold</vt:lpstr>
      <vt:lpstr>Segoe UI Semilight</vt:lpstr>
      <vt:lpstr>Wingdings</vt:lpstr>
      <vt:lpstr>Azure</vt:lpstr>
      <vt:lpstr>Fundamentos de Cloud con Microsoft Azure</vt:lpstr>
      <vt:lpstr>PowerPoint Presentation</vt:lpstr>
      <vt:lpstr>Agenda</vt:lpstr>
      <vt:lpstr>Introducción a la computación en la nube 
</vt:lpstr>
      <vt:lpstr>Patrones de computación en la nube
</vt:lpstr>
      <vt:lpstr>Computación en la nube
</vt:lpstr>
      <vt:lpstr>Plataforma como servicio (PaaS)</vt:lpstr>
      <vt:lpstr>Escenarios PaaS habituales</vt:lpstr>
      <vt:lpstr>Ventajas del PaaS</vt:lpstr>
      <vt:lpstr>Infraestructura como servicio (IaaS)</vt:lpstr>
      <vt:lpstr>Ventajas del IaaS</vt:lpstr>
      <vt:lpstr>Software como servicio (SaaS)</vt:lpstr>
      <vt:lpstr>Escenarios SaaS habituales</vt:lpstr>
      <vt:lpstr>Ventajas del SaaS</vt:lpstr>
      <vt:lpstr>Cloud Computing (continuación)
</vt:lpstr>
      <vt:lpstr>Cloud Computing (continuación)
</vt:lpstr>
      <vt:lpstr>Información general de Microsoft Azure</vt:lpstr>
      <vt:lpstr>La infraestructura de hiperescala es el habilitador
</vt:lpstr>
      <vt:lpstr>¿Cómo se incurre en cargos de Microsoft Azure?
</vt:lpstr>
      <vt:lpstr>Microsoft Azure Compute</vt:lpstr>
      <vt:lpstr>Servicio de aplicaciones de Microsoft Azure
</vt:lpstr>
      <vt:lpstr>Servicios en la nube de Microsoft Azure
</vt:lpstr>
      <vt:lpstr>Vista de alto nivel de Virtual Machine Services
</vt:lpstr>
      <vt:lpstr>Modelo de gestión para PaaS/IaaS
</vt:lpstr>
      <vt:lpstr>PowerPoint Presentation</vt:lpstr>
      <vt:lpstr>The cloud with DevOps tools built in</vt:lpstr>
      <vt:lpstr>Muchas gracias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DevOps and GitHub</dc:title>
  <dc:subject>&lt;Speech title here&gt;</dc:subject>
  <dc:creator>Martin Woodward</dc:creator>
  <cp:keywords>DevOps;GitHub;Azure DevOps</cp:keywords>
  <dc:description>Template: Ariel Butz; ZUM Communications
Formatting: 
Audience Type:</dc:description>
  <cp:lastModifiedBy>Keneth Murillo</cp:lastModifiedBy>
  <cp:revision>9</cp:revision>
  <dcterms:created xsi:type="dcterms:W3CDTF">2019-02-13T14:51:37Z</dcterms:created>
  <dcterms:modified xsi:type="dcterms:W3CDTF">2023-03-06T21:21:06Z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0x01010086C02D3E5E01CF458B7033593F5B0BC0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martinwo@microsoft.com</vt:lpwstr>
  </property>
  <property fmtid="{D5CDD505-2E9C-101B-9397-08002B2CF9AE}" pid="14" name="MSIP_Label_f42aa342-8706-4288-bd11-ebb85995028c_SetDate">
    <vt:lpwstr>2019-02-13T15:52:06.5495565Z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ActionId">
    <vt:lpwstr>146b1b16-acb7-4ff7-8326-3d4b2a6aff58</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of67e5d4b76f4a9db8769983fda9cec0">
    <vt:lpwstr/>
  </property>
  <property fmtid="{D5CDD505-2E9C-101B-9397-08002B2CF9AE}" pid="21" name="TaxKeyword">
    <vt:lpwstr>2873;#GitHub|3de7c338-5179-4b54-82b2-a85682ff6c4c</vt:lpwstr>
  </property>
  <property fmtid="{D5CDD505-2E9C-101B-9397-08002B2CF9AE}" pid="22" name="NewsType">
    <vt:lpwstr/>
  </property>
  <property fmtid="{D5CDD505-2E9C-101B-9397-08002B2CF9AE}" pid="23" name="_dlc_policyId">
    <vt:lpwstr>0x0101000E4CB7077FEE4FF7AE86D4A500EEC780030016C849C62B10EB41ACA8C7EEDEF40BB20099ECF64382448D48A56095091C66B1A9|-661092312</vt:lpwstr>
  </property>
  <property fmtid="{D5CDD505-2E9C-101B-9397-08002B2CF9AE}" pid="24" name="Region">
    <vt:lpwstr/>
  </property>
  <property fmtid="{D5CDD505-2E9C-101B-9397-08002B2CF9AE}" pid="25" name="DocumentSetDescription">
    <vt:lpwstr/>
  </property>
  <property fmtid="{D5CDD505-2E9C-101B-9397-08002B2CF9AE}" pid="26" name="ItemType">
    <vt:lpwstr>1088;#solution overviews|9d645bcd-a571-45cf-a991-f5f20de43ed9</vt:lpwstr>
  </property>
  <property fmtid="{D5CDD505-2E9C-101B-9397-08002B2CF9AE}" pid="27" name="Confidentiality">
    <vt:lpwstr>14;#customer ready|8986c41d-21c5-4f8f-8a12-ea4625b46858</vt:lpwstr>
  </property>
  <property fmtid="{D5CDD505-2E9C-101B-9397-08002B2CF9AE}" pid="28" name="Industries">
    <vt:lpwstr/>
  </property>
  <property fmtid="{D5CDD505-2E9C-101B-9397-08002B2CF9AE}" pid="29" name="MSProducts">
    <vt:lpwstr/>
  </property>
  <property fmtid="{D5CDD505-2E9C-101B-9397-08002B2CF9AE}" pid="30" name="SMSGDomain">
    <vt:lpwstr>345;#Developer Tools Domain|58c4098f-5b04-404d-a0e5-4dc5be632145;#21;#Intelligent Cloud|adc2fe87-c79a-4ded-a449-3f86b954069d;#2553;#ICB PST Domain|f7f86ece-0ca0-48d7-99cb-d6c97e732478</vt:lpwstr>
  </property>
  <property fmtid="{D5CDD505-2E9C-101B-9397-08002B2CF9AE}" pid="31" name="Competitors">
    <vt:lpwstr/>
  </property>
  <property fmtid="{D5CDD505-2E9C-101B-9397-08002B2CF9AE}" pid="32" name="ExperienceContentType">
    <vt:lpwstr/>
  </property>
  <property fmtid="{D5CDD505-2E9C-101B-9397-08002B2CF9AE}" pid="33" name="BusinessArchitecture">
    <vt:lpwstr>2546;#Applications and Infrastructure|f69679d5-ce87-4413-9040-82ea79c5c527</vt:lpwstr>
  </property>
  <property fmtid="{D5CDD505-2E9C-101B-9397-08002B2CF9AE}" pid="34" name="MSPhysicalGeography">
    <vt:lpwstr/>
  </property>
  <property fmtid="{D5CDD505-2E9C-101B-9397-08002B2CF9AE}" pid="35" name="_dlc_DocIdItemGuid">
    <vt:lpwstr>a3d3040d-afc5-4a9e-afee-b60eebf69cb7</vt:lpwstr>
  </property>
  <property fmtid="{D5CDD505-2E9C-101B-9397-08002B2CF9AE}" pid="36" name="Products">
    <vt:lpwstr/>
  </property>
  <property fmtid="{D5CDD505-2E9C-101B-9397-08002B2CF9AE}" pid="37" name="j3562c58ee414e028925bc902cfc01a1">
    <vt:lpwstr/>
  </property>
  <property fmtid="{D5CDD505-2E9C-101B-9397-08002B2CF9AE}" pid="38" name="EnterpriseDomainTags">
    <vt:lpwstr/>
  </property>
  <property fmtid="{D5CDD505-2E9C-101B-9397-08002B2CF9AE}" pid="39" name="la4444b61d19467597d63190b69ac227">
    <vt:lpwstr/>
  </property>
  <property fmtid="{D5CDD505-2E9C-101B-9397-08002B2CF9AE}" pid="40" name="ActivitiesAndPrograms">
    <vt:lpwstr/>
  </property>
  <property fmtid="{D5CDD505-2E9C-101B-9397-08002B2CF9AE}" pid="41" name="Partners">
    <vt:lpwstr/>
  </property>
  <property fmtid="{D5CDD505-2E9C-101B-9397-08002B2CF9AE}" pid="42" name="l6f004f21209409da86a713c0f24627d">
    <vt:lpwstr/>
  </property>
  <property fmtid="{D5CDD505-2E9C-101B-9397-08002B2CF9AE}" pid="43" name="Segments">
    <vt:lpwstr/>
  </property>
  <property fmtid="{D5CDD505-2E9C-101B-9397-08002B2CF9AE}" pid="44" name="Topics">
    <vt:lpwstr>1726;#Dev Ops|eef3fa1e-8a5f-4dcc-8cb6-0c323e2a9a24;#2554;#Fiscal Year 2019|37cfb2d9-82d6-4aee-ad7b-3dc8286123ca</vt:lpwstr>
  </property>
  <property fmtid="{D5CDD505-2E9C-101B-9397-08002B2CF9AE}" pid="45" name="DocVizMetadataToken">
    <vt:lpwstr>600x450x1</vt:lpwstr>
  </property>
  <property fmtid="{D5CDD505-2E9C-101B-9397-08002B2CF9AE}" pid="46" name="MSProductsTaxHTField0">
    <vt:lpwstr/>
  </property>
  <property fmtid="{D5CDD505-2E9C-101B-9397-08002B2CF9AE}" pid="47" name="Groups">
    <vt:lpwstr>348;#Developer Platform and Tools Marketing|b117718f-aa6c-411f-b6a8-3da180b0b2c7;#42;#Intelligent Cloud Marketing Group|4f75e184-e5aa-4234-a07f-b032d60df254</vt:lpwstr>
  </property>
  <property fmtid="{D5CDD505-2E9C-101B-9397-08002B2CF9AE}" pid="48" name="_docset_NoMedatataSyncRequired">
    <vt:lpwstr>False</vt:lpwstr>
  </property>
  <property fmtid="{D5CDD505-2E9C-101B-9397-08002B2CF9AE}" pid="49" name="Languages">
    <vt:lpwstr/>
  </property>
  <property fmtid="{D5CDD505-2E9C-101B-9397-08002B2CF9AE}" pid="50" name="e8080b0481964c759b2c36ae49591b31">
    <vt:lpwstr/>
  </property>
  <property fmtid="{D5CDD505-2E9C-101B-9397-08002B2CF9AE}" pid="51" name="TechnicalLevel">
    <vt:lpwstr>747;#200|855c9113-a119-44e7-b3de-bccffe25ed46</vt:lpwstr>
  </property>
  <property fmtid="{D5CDD505-2E9C-101B-9397-08002B2CF9AE}" pid="52" name="Audiences">
    <vt:lpwstr/>
  </property>
  <property fmtid="{D5CDD505-2E9C-101B-9397-08002B2CF9AE}" pid="53" name="ldac8aee9d1f469e8cd8c3f8d6a615f2">
    <vt:lpwstr/>
  </property>
  <property fmtid="{D5CDD505-2E9C-101B-9397-08002B2CF9AE}" pid="54" name="EmployeeRole">
    <vt:lpwstr/>
  </property>
  <property fmtid="{D5CDD505-2E9C-101B-9397-08002B2CF9AE}" pid="55" name="NewsTopic">
    <vt:lpwstr/>
  </property>
  <property fmtid="{D5CDD505-2E9C-101B-9397-08002B2CF9AE}" pid="56" name="Publish Date">
    <vt:filetime>2018-10-26T07:00:00Z</vt:filetime>
  </property>
  <property fmtid="{D5CDD505-2E9C-101B-9397-08002B2CF9AE}" pid="57" name="Roles">
    <vt:lpwstr/>
  </property>
  <property fmtid="{D5CDD505-2E9C-101B-9397-08002B2CF9AE}" pid="58"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59" name="NewsSource">
    <vt:lpwstr/>
  </property>
  <property fmtid="{D5CDD505-2E9C-101B-9397-08002B2CF9AE}" pid="60" name="SMSGTags">
    <vt:lpwstr/>
  </property>
</Properties>
</file>